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584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compute-the-eigenvalues-and-right-eigenvectors-of-a-given-square-array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vitalflux.com/eigenvalues-eigenvectors-python-examp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18: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Diagonalization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3.3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𝒏𝒙𝒏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matrix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called diagonalizable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8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𝑨𝑷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diagonal for some invertible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𝒏𝒙𝒏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matrix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An eigenvalue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of a square matrix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said to have multiplicity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if it occurs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times as a root of the characteristic polynomial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d>
                      <m:d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</a:t>
                </a:r>
                <a:r>
                  <a:rPr lang="en-US" sz="1800" b="1" dirty="0" err="1">
                    <a:solidFill>
                      <a:schemeClr val="tx2"/>
                    </a:solidFill>
                  </a:rPr>
                  <a:t>diagonailization</a:t>
                </a:r>
                <a:r>
                  <a:rPr lang="en-US" sz="1800" b="1" dirty="0">
                    <a:solidFill>
                      <a:schemeClr val="tx2"/>
                    </a:solidFill>
                  </a:rPr>
                  <a:t> algorithm based in eigenvalues and eigenvectors.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Eigenvector Analysis in Python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Eigenvectors and Covariance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Application to Linear </a:t>
                </a:r>
                <a:r>
                  <a:rPr lang="en-US" sz="1800" b="1">
                    <a:solidFill>
                      <a:schemeClr val="tx2"/>
                    </a:solidFill>
                    <a:latin typeface="+mn-lt"/>
                  </a:rPr>
                  <a:t>Dynamical Systems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7529</TotalTime>
  <Words>90</Words>
  <Application>Microsoft Macintosh PowerPoint</Application>
  <PresentationFormat>Letter Paper (8.5x11 in)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410</cp:revision>
  <dcterms:created xsi:type="dcterms:W3CDTF">2002-09-12T17:13:32Z</dcterms:created>
  <dcterms:modified xsi:type="dcterms:W3CDTF">2023-10-11T02:55:46Z</dcterms:modified>
</cp:coreProperties>
</file>