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584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17,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how-to-compute-the-eigenvalues-and-right-eigenvectors-of-a-given-square-array-using-num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vitalflux.com/eigenvalues-eigenvectors-python-examp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17: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Eigenvalues and Eigenvectors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 typeface="Arial" pitchFamily="34" charset="0"/>
                  <a:buChar char="•"/>
                  <a:tabLst>
                    <a:tab pos="1366838" algn="l"/>
                    <a:tab pos="3194050" algn="l"/>
                    <a:tab pos="502126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Sect. 3.3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 linear dynamical system: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sSub>
                      <m:sSub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𝒆𝒂𝒄𝒉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endParaRPr lang="en-US" sz="18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Matrix recurrence: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sSub>
                      <m:sSub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𝒂𝒍𝒍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18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 scalar,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, is called an eigenvalue 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if: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for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8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Characteristic polynomial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d>
                      <m:d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is defined by: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d>
                      <m:d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𝒅𝒆𝒕</m:t>
                    </m:r>
                    <m:d>
                      <m:d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𝒙𝑰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endParaRPr lang="en-US" sz="18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eigenvalues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are the roots of the characteristic polynomial.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eigenvectors x are the nonzero solutions to the homogenous system: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𝑰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Eigenvector Analysis in Python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Eigenvectors and Covariance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Diagonalization and </a:t>
                </a:r>
                <a:r>
                  <a:rPr lang="en-US" sz="1800" b="1">
                    <a:solidFill>
                      <a:schemeClr val="tx2"/>
                    </a:solidFill>
                    <a:latin typeface="+mn-lt"/>
                  </a:rPr>
                  <a:t>Fast Computation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7529</TotalTime>
  <Words>133</Words>
  <Application>Microsoft Macintosh PowerPoint</Application>
  <PresentationFormat>Letter Paper (8.5x11 in)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408</cp:revision>
  <dcterms:created xsi:type="dcterms:W3CDTF">2002-09-12T17:13:32Z</dcterms:created>
  <dcterms:modified xsi:type="dcterms:W3CDTF">2023-10-06T14:26:29Z</dcterms:modified>
</cp:coreProperties>
</file>