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5102" autoAdjust="0"/>
  </p:normalViewPr>
  <p:slideViewPr>
    <p:cSldViewPr snapToGrid="0">
      <p:cViewPr varScale="1">
        <p:scale>
          <a:sx n="117" d="100"/>
          <a:sy n="117" d="100"/>
        </p:scale>
        <p:origin x="2584" y="176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17,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how-to-compute-the-eigenvalues-and-right-eigenvectors-of-a-given-square-array-using-nump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vitalflux.com/eigenvalues-eigenvectors-python-exampl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176213" indent="-176213" fontAlgn="auto">
                  <a:spcBef>
                    <a:spcPts val="0"/>
                  </a:spcBef>
                  <a:spcAft>
                    <a:spcPts val="12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</a:rPr>
                  <a:t>Lecture 17: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Eigenvalues and Eigenvectors</a:t>
                </a:r>
              </a:p>
              <a:p>
                <a:pPr marL="176213" marR="0" lvl="0" indent="-176213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Tx/>
                  <a:buSzTx/>
                  <a:buFont typeface="Arial" pitchFamily="34" charset="0"/>
                  <a:buChar char="•"/>
                  <a:tabLst>
                    <a:tab pos="1366838" algn="l"/>
                    <a:tab pos="3194050" algn="l"/>
                    <a:tab pos="502126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Sect. 3.3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A linear dynamical system: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sSub>
                      <m:sSubPr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𝒇𝒐𝒓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𝒆𝒂𝒄𝒉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endParaRPr lang="en-US" sz="18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Matrix recurrence: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p>
                    <m:sSub>
                      <m:sSubPr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𝒇𝒐𝒓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𝒂𝒍𝒍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</m:oMath>
                </a14:m>
                <a:endParaRPr lang="en-US" sz="18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A scalar,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𝝀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, is called an eigenvalue of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𝝀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for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18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Characteristic polynomial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d>
                      <m:dPr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of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is defined by: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d>
                      <m:dPr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𝒅𝒆𝒕</m:t>
                    </m:r>
                    <m:d>
                      <m:d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𝒙𝑰</m:t>
                        </m:r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</m:oMath>
                </a14:m>
                <a:endParaRPr lang="en-US" sz="18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The eigenvalues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𝝀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of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are the roots of the characteristic polynomial.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The eigenvectors x are the nonzero solutions to the homogenous system: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𝝀</m:t>
                        </m:r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Relevant Python Code:</a:t>
                </a:r>
              </a:p>
              <a:p>
                <a:pPr marL="165100" fontAlgn="auto">
                  <a:spcBef>
                    <a:spcPts val="0"/>
                  </a:spcBef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3"/>
                  </a:rPr>
                  <a:t>Eigenvector Analysis in Python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4"/>
                  </a:rPr>
                  <a:t>Eigenvectors and Covariance</a:t>
                </a:r>
                <a:endParaRPr lang="en-US" sz="18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Next Steps: </a:t>
                </a:r>
              </a:p>
              <a:p>
                <a:pPr marL="165100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Diagonalization and </a:t>
                </a:r>
                <a:r>
                  <a:rPr lang="en-US" sz="1800" b="1">
                    <a:solidFill>
                      <a:schemeClr val="tx2"/>
                    </a:solidFill>
                    <a:latin typeface="+mn-lt"/>
                  </a:rPr>
                  <a:t>Fast Computation</a:t>
                </a:r>
                <a:endParaRPr lang="en-US" sz="1800" b="1" dirty="0">
                  <a:solidFill>
                    <a:schemeClr val="tx2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5"/>
                <a:stretch>
                  <a:fillRect l="-1541" t="-1322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7529</TotalTime>
  <Words>133</Words>
  <Application>Microsoft Macintosh PowerPoint</Application>
  <PresentationFormat>Letter Paper (8.5x11 in)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408</cp:revision>
  <dcterms:created xsi:type="dcterms:W3CDTF">2002-09-12T17:13:32Z</dcterms:created>
  <dcterms:modified xsi:type="dcterms:W3CDTF">2023-10-06T14:26:29Z</dcterms:modified>
</cp:coreProperties>
</file>