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034" autoAdjust="0"/>
  </p:normalViewPr>
  <p:slideViewPr>
    <p:cSldViewPr snapToGrid="0">
      <p:cViewPr varScale="1">
        <p:scale>
          <a:sx n="117" d="100"/>
          <a:sy n="117" d="100"/>
        </p:scale>
        <p:origin x="2584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system-linear-equations-three-variables-using-cramers-rul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math.oit.edu/~paulr/Upper/Math_45x/Math_452/interpolation.pdf" TargetMode="External"/><Relationship Id="rId4" Type="http://schemas.openxmlformats.org/officeDocument/2006/relationships/hyperlink" Target="https://www.geeksforgeeks.org/how-to-find-cofactor-of-a-matrix-using-num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16: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Determinants and Matrix Inverses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3.2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𝒏𝒙𝒏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matrices, then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An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𝒏𝒙𝒏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matrix is invertible </a:t>
                </a:r>
                <a:r>
                  <a:rPr lang="en-US" sz="1400" b="1" dirty="0" err="1">
                    <a:solidFill>
                      <a:schemeClr val="tx2"/>
                    </a:solidFill>
                  </a:rPr>
                  <a:t>iff</a:t>
                </a:r>
                <a:r>
                  <a:rPr lang="en-US" sz="1400" b="1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𝒅𝒆𝒕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For a square matrix,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p>
                        </m:sSup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A square matrix is orthogonal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</a:t>
                </a:r>
                <a:r>
                  <a:rPr lang="en-US" sz="1400" b="1" dirty="0" err="1">
                    <a:solidFill>
                      <a:schemeClr val="tx2"/>
                    </a:solidFill>
                  </a:rPr>
                  <a:t>adjugate</a:t>
                </a:r>
                <a:r>
                  <a:rPr lang="en-US" sz="1400" b="1" dirty="0">
                    <a:solidFill>
                      <a:schemeClr val="tx2"/>
                    </a:solidFill>
                  </a:rPr>
                  <a:t> of A, denoted 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𝒂𝒅𝒋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b>
                                <m:r>
                                  <a:rPr lang="en-US" sz="14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𝒊𝒋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4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is the transpose of the cofactor matrix.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A is any square matrix, then: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𝒂𝒅𝒋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𝒂𝒅𝒋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 If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173037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det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𝒂𝒅𝒋</m:t>
                      </m:r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Cramer’s Rule: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𝑨𝒙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4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400" b="1" i="1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1" i="1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sz="1400" b="1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4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Polynomial Interpolation: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data pairs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,…,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:</a:t>
                </a:r>
              </a:p>
              <a:p>
                <a:pPr marL="173037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Cramer’s Rule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Cofactors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5"/>
                  </a:rPr>
                  <a:t>Polynomial Interpolation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Diagonalization and Eigenvalues</a:t>
                </a:r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6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7554</TotalTime>
  <Words>179</Words>
  <Application>Microsoft Macintosh PowerPoint</Application>
  <PresentationFormat>Letter Paper (8.5x11 in)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405</cp:revision>
  <dcterms:created xsi:type="dcterms:W3CDTF">2002-09-12T17:13:32Z</dcterms:created>
  <dcterms:modified xsi:type="dcterms:W3CDTF">2023-10-04T12:43:45Z</dcterms:modified>
</cp:coreProperties>
</file>