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690" r:id="rId3"/>
    <p:sldMasterId id="2147483692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311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3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504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63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631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4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34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745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7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293760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91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find-cofactor-of-a-matrix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geeksforgeeks.org/how-to-calculate-the-determinant-of-a-matrix-using-num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15: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The Cofactor Expansion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3.1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Cofactor Expansion Theorem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Theorems 3.1.2 - 3.1.5 (Properties)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determinant of a 2D matrix is: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𝒂𝒅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𝒃𝒄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determinant of a 3D matrix is: </a:t>
                </a:r>
                <a:br>
                  <a:rPr lang="en-US" sz="1800" b="1" dirty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e>
                              <m:r>
                                <a:rPr lang="en-US" sz="1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-cofactor,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d>
                      <m:d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Cofactor expansion of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:</a:t>
                </a:r>
              </a:p>
              <a:p>
                <a:pPr marL="173037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𝒅𝒆𝒕</m:t>
                      </m:r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d>
                        <m:dPr>
                          <m:ctrlP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sSub>
                        <m:sSub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d>
                        <m:dPr>
                          <m:ctrlP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How to Find the Cofactor of a Matrix In Numpy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Determinants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How can we use cofactors to compute the inverse efficiently?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 r="-924" b="-661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7540</TotalTime>
  <Words>131</Words>
  <Application>Microsoft Macintosh PowerPoint</Application>
  <PresentationFormat>Letter Paper (8.5x11 in)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Cambria Math</vt:lpstr>
      <vt:lpstr>Times New Roman</vt:lpstr>
      <vt:lpstr>lecture_title</vt:lpstr>
      <vt:lpstr>isip_default</vt:lpstr>
      <vt:lpstr>1_lecture_title</vt:lpstr>
      <vt:lpstr>1_isip_default</vt:lpstr>
      <vt:lpstr>2_isip_default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403</cp:revision>
  <dcterms:created xsi:type="dcterms:W3CDTF">2002-09-12T17:13:32Z</dcterms:created>
  <dcterms:modified xsi:type="dcterms:W3CDTF">2023-10-02T15:30:25Z</dcterms:modified>
</cp:coreProperties>
</file>