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54" autoAdjust="0"/>
  </p:normalViewPr>
  <p:slideViewPr>
    <p:cSldViewPr snapToGrid="0">
      <p:cViewPr>
        <p:scale>
          <a:sx n="160" d="100"/>
          <a:sy n="160" d="100"/>
        </p:scale>
        <p:origin x="368" y="-168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doolittle-algorithm-lu-decomposi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docs.scipy.org/doc/scipy/reference/generated/scipy.linalg.l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12: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LU Factorization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2.7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matrix is said to be upper triangular if all </a:t>
                </a:r>
                <a:r>
                  <a:rPr lang="en-US" sz="1800" b="1">
                    <a:solidFill>
                      <a:schemeClr val="tx2"/>
                    </a:solidFill>
                  </a:rPr>
                  <a:t>elements above </a:t>
                </a:r>
                <a:r>
                  <a:rPr lang="en-US" sz="1800" b="1" dirty="0">
                    <a:solidFill>
                      <a:schemeClr val="tx2"/>
                    </a:solidFill>
                  </a:rPr>
                  <a:t>the diagonal are zero, and lower triangular if all elements below the diagonal are zero.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factorization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𝑳𝑼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, where L is a lower triangular matrix,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𝑼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an upper triangular matrix and row-echelon, is called an LU factorization.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A matrix P that is the product of elementary matrices corresponding to row interchanges is called a permutation matrix.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𝑳𝑼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 is called a PLU-factorization of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The Dolittle Algorithm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SciPy LU Decomposition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Markov Chains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 r="-1695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7478</TotalTime>
  <Words>120</Words>
  <Application>Microsoft Macintosh PowerPoint</Application>
  <PresentationFormat>Letter Paper (8.5x11 in)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2023-09-25T18:05:37Z</dcterms:modified>
</cp:coreProperties>
</file>