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622" autoAdjust="0"/>
    <p:restoredTop sz="95081" autoAdjust="0"/>
  </p:normalViewPr>
  <p:slideViewPr>
    <p:cSldViewPr snapToGrid="0">
      <p:cViewPr varScale="1">
        <p:scale>
          <a:sx n="129" d="100"/>
          <a:sy n="129" d="100"/>
        </p:scale>
        <p:origin x="1376" y="192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linear-mapping/" TargetMode="External"/><Relationship Id="rId2" Type="http://schemas.openxmlformats.org/officeDocument/2006/relationships/hyperlink" Target="https://mmas.github.io/linear-transformations-nump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lavalle.pl/vr/node8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noFill/>
              <a:ln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9525" indent="-9525" fontAlgn="auto">
                  <a:spcAft>
                    <a:spcPts val="1200"/>
                  </a:spcAf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</a:rPr>
                  <a:t>Lecture 10: 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Linear Transformations</a:t>
                </a:r>
              </a:p>
              <a:p>
                <a:pPr marL="176213" marR="0" lvl="0" indent="-176213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Textbook: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 Sects. 2.6</a:t>
                </a:r>
              </a:p>
              <a:p>
                <a:pPr marL="176213" indent="-176213" fontAlgn="auto">
                  <a:spcBef>
                    <a:spcPts val="60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Key Concepts:</a:t>
                </a:r>
              </a:p>
              <a:p>
                <a:pPr marL="165100" fontAlgn="auto"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Properties of a Linear Transformation</a:t>
                </a:r>
              </a:p>
              <a:p>
                <a:pPr marL="165100" fontAlgn="auto"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The Linearity Theorem</a:t>
                </a:r>
              </a:p>
              <a:p>
                <a:pPr marL="165100" fontAlgn="auto"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Representing a Transformation in Terms of a Standard Basis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US" sz="1800" b="1" dirty="0">
                  <a:solidFill>
                    <a:schemeClr val="tx2"/>
                  </a:solidFill>
                  <a:latin typeface="+mn-lt"/>
                </a:endParaRPr>
              </a:p>
              <a:p>
                <a:pPr marL="165100" fontAlgn="auto"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Geometric Interpretations of </a:t>
                </a:r>
                <a:r>
                  <a:rPr lang="en-US" sz="1800" b="1">
                    <a:solidFill>
                      <a:schemeClr val="tx2"/>
                    </a:solidFill>
                    <a:latin typeface="+mn-lt"/>
                  </a:rPr>
                  <a:t>Linear Transformations</a:t>
                </a:r>
                <a:endParaRPr lang="en-US" sz="1800" b="1" dirty="0">
                  <a:solidFill>
                    <a:schemeClr val="tx2"/>
                  </a:solidFill>
                  <a:latin typeface="+mn-lt"/>
                </a:endParaRPr>
              </a:p>
              <a:p>
                <a:pPr marL="176213" indent="-176213" fontAlgn="auto">
                  <a:spcBef>
                    <a:spcPts val="60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Relevant Python Code:</a:t>
                </a:r>
              </a:p>
              <a:p>
                <a:pPr marL="165100" fontAlgn="auto"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2"/>
                  </a:rPr>
                  <a:t>Transformations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, 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3"/>
                  </a:rPr>
                  <a:t>Linear Mappings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, 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4"/>
                  </a:rPr>
                  <a:t>Combining Rotation and Translation</a:t>
                </a:r>
                <a:endParaRPr lang="en-US" sz="1800" b="1" dirty="0">
                  <a:solidFill>
                    <a:schemeClr val="tx2"/>
                  </a:solidFill>
                  <a:latin typeface="+mn-lt"/>
                </a:endParaRPr>
              </a:p>
              <a:p>
                <a:pPr marL="176213" indent="-176213" fontAlgn="auto">
                  <a:spcBef>
                    <a:spcPts val="60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Next steps: </a:t>
                </a:r>
              </a:p>
              <a:p>
                <a:pPr marL="165100" fontAlgn="auto">
                  <a:spcAft>
                    <a:spcPts val="12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Can we factor matrices to improve efficiency or better understand the properties of a system?</a:t>
                </a:r>
              </a:p>
            </p:txBody>
          </p:sp>
        </mc:Choice>
        <mc:Fallback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blipFill>
                <a:blip r:embed="rId5"/>
                <a:stretch>
                  <a:fillRect l="-1695" t="-1322"/>
                </a:stretch>
              </a:blipFill>
              <a:ln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7276</TotalTime>
  <Words>69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 Math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388</cp:revision>
  <dcterms:created xsi:type="dcterms:W3CDTF">2002-09-12T17:13:32Z</dcterms:created>
  <dcterms:modified xsi:type="dcterms:W3CDTF">2023-09-20T17:21:12Z</dcterms:modified>
</cp:coreProperties>
</file>