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622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1376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9/20/23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linear-mapping/" TargetMode="External"/><Relationship Id="rId2" Type="http://schemas.openxmlformats.org/officeDocument/2006/relationships/hyperlink" Target="https://mmas.github.io/linear-transformations-nump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lavalle.pl/vr/node8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9525" indent="-9525" fontAlgn="auto">
                  <a:spcAft>
                    <a:spcPts val="1200"/>
                  </a:spcAf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10: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Linear Transformations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Sects. 2.6</a:t>
                </a:r>
              </a:p>
              <a:p>
                <a:pPr marL="176213" indent="-176213" fontAlgn="auto">
                  <a:spcBef>
                    <a:spcPts val="60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165100" fontAlgn="auto"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Properties of a Linear Transformation</a:t>
                </a:r>
              </a:p>
              <a:p>
                <a:pPr marL="165100" fontAlgn="auto"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The Linearity Theorem</a:t>
                </a:r>
              </a:p>
              <a:p>
                <a:pPr marL="165100" fontAlgn="auto"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Representing a Transformation in Terms of a Standard Basis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65100" fontAlgn="auto"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Geometric Interpretations of </a:t>
                </a:r>
                <a:r>
                  <a:rPr lang="en-US" sz="1800" b="1">
                    <a:solidFill>
                      <a:schemeClr val="tx2"/>
                    </a:solidFill>
                    <a:latin typeface="+mn-lt"/>
                  </a:rPr>
                  <a:t>Linear Transformations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60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165100" fontAlgn="auto"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2"/>
                  </a:rPr>
                  <a:t>Transformations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Linear Mappings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Combining Rotation and Translation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60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65100" fontAlgn="auto"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Can we factor matrices to improve efficiency or better understand the properties of a system?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695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7276</TotalTime>
  <Words>69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388</cp:revision>
  <dcterms:created xsi:type="dcterms:W3CDTF">2002-09-12T17:13:32Z</dcterms:created>
  <dcterms:modified xsi:type="dcterms:W3CDTF">2023-09-20T17:21:12Z</dcterms:modified>
</cp:coreProperties>
</file>