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622" autoAdjust="0"/>
    <p:restoredTop sz="95081" autoAdjust="0"/>
  </p:normalViewPr>
  <p:slideViewPr>
    <p:cSldViewPr snapToGrid="0">
      <p:cViewPr varScale="1">
        <p:scale>
          <a:sx n="129" d="100"/>
          <a:sy n="129" d="100"/>
        </p:scale>
        <p:origin x="2184" y="192"/>
      </p:cViewPr>
      <p:guideLst>
        <p:guide orient="horz" pos="2160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9/18/23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9/18/23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8" y="191824"/>
            <a:ext cx="595384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ENGR 2011 – Engineering Analysis and Applications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ENGR 2011: Lecture 04,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eksforgeeks.org/adjoint-inverse-matrix/" TargetMode="External"/><Relationship Id="rId2" Type="http://schemas.openxmlformats.org/officeDocument/2006/relationships/hyperlink" Target="https://www.geeksforgeeks.org/determinant-of-a-matrix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eeksforgeeks.org/how-to-inverse-a-matrix-using-numpy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37962" y="674915"/>
            <a:ext cx="8225038" cy="575854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9525" indent="-9525" fontAlgn="auto">
              <a:spcAft>
                <a:spcPts val="1200"/>
              </a:spcAft>
              <a:defRPr/>
            </a:pPr>
            <a:r>
              <a:rPr lang="en-US" sz="1800" b="1" dirty="0">
                <a:solidFill>
                  <a:schemeClr val="accent1"/>
                </a:solidFill>
              </a:rPr>
              <a:t>Lecture 09: </a:t>
            </a:r>
            <a:r>
              <a:rPr lang="en-US" sz="1800" b="1" dirty="0">
                <a:solidFill>
                  <a:schemeClr val="bg1"/>
                </a:solidFill>
                <a:latin typeface="+mn-lt"/>
              </a:rPr>
              <a:t>Properties of Inverses</a:t>
            </a:r>
          </a:p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Textbook:</a:t>
            </a:r>
            <a:r>
              <a:rPr lang="en-US" sz="1800" b="1" dirty="0">
                <a:solidFill>
                  <a:schemeClr val="bg1"/>
                </a:solidFill>
                <a:latin typeface="+mn-lt"/>
              </a:rPr>
              <a:t> Sects. </a:t>
            </a:r>
            <a:r>
              <a:rPr lang="en-US" sz="1800" b="1">
                <a:solidFill>
                  <a:schemeClr val="bg1"/>
                </a:solidFill>
                <a:latin typeface="+mn-lt"/>
              </a:rPr>
              <a:t>2.4, 2.5</a:t>
            </a:r>
            <a:endParaRPr lang="en-US" sz="1800" b="1" dirty="0">
              <a:solidFill>
                <a:schemeClr val="bg1"/>
              </a:solidFill>
              <a:latin typeface="+mn-lt"/>
            </a:endParaRPr>
          </a:p>
          <a:p>
            <a:pPr marL="176213" indent="-176213" fontAlgn="auto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Key Concepts: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Examples 2.4.7, 2.4.8 and 2.4.9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Theorem 2.4.4 (Inversion Properties)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Theorem 2.4.5 (Inverse Theorem)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Inverses of Matrix Transformations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Elementary Matrices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Inverse of Elementary Matrices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Smith Normal Form</a:t>
            </a:r>
          </a:p>
          <a:p>
            <a:pPr marL="176213" indent="-176213" fontAlgn="auto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Relevant Python Code: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2"/>
              </a:rPr>
              <a:t>Determinant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,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Inverse (Implementation)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,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Inverse (</a:t>
            </a:r>
            <a:r>
              <a:rPr lang="en-US" sz="1800" b="1" dirty="0" err="1">
                <a:solidFill>
                  <a:schemeClr val="tx2"/>
                </a:solidFill>
                <a:latin typeface="+mn-lt"/>
                <a:hlinkClick r:id="rId4"/>
              </a:rPr>
              <a:t>Numpy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)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indent="-176213" fontAlgn="auto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Next steps: </a:t>
            </a:r>
          </a:p>
          <a:p>
            <a:pPr marL="165100" fontAlgn="auto">
              <a:spcAft>
                <a:spcPts val="12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What are the properties of a linear transformation?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7257</TotalTime>
  <Words>73</Words>
  <Application>Microsoft Macintosh PowerPoint</Application>
  <PresentationFormat>Letter Paper (8.5x11 in)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385</cp:revision>
  <dcterms:created xsi:type="dcterms:W3CDTF">2002-09-12T17:13:32Z</dcterms:created>
  <dcterms:modified xsi:type="dcterms:W3CDTF">2023-09-18T17:24:10Z</dcterms:modified>
</cp:coreProperties>
</file>