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96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-course.eu/numerical-programming/linear-combinations-in-python.php" TargetMode="External"/><Relationship Id="rId2" Type="http://schemas.openxmlformats.org/officeDocument/2006/relationships/hyperlink" Target="https://www.mathbootcamps.com/determine-vector-linear-combination-vecto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05: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Homogeneous Equations and Applications to Circuit Analysis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1.3, 1.5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Homogeneous Equation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Linear Combinations and Basic Solutions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Relationship to Gaussian Elimination and Row Echelon Form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 Circuits Example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Linear Combination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Linear Combinations in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How do we do matrix algebra?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7306</TotalTime>
  <Words>58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378</cp:revision>
  <dcterms:created xsi:type="dcterms:W3CDTF">2002-09-12T17:13:32Z</dcterms:created>
  <dcterms:modified xsi:type="dcterms:W3CDTF">2023-09-08T16:53:27Z</dcterms:modified>
</cp:coreProperties>
</file>