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0" autoAdjust="0"/>
    <p:restoredTop sz="95102" autoAdjust="0"/>
  </p:normalViewPr>
  <p:slideViewPr>
    <p:cSldViewPr snapToGrid="0">
      <p:cViewPr varScale="1">
        <p:scale>
          <a:sx n="117" d="100"/>
          <a:sy n="117" d="100"/>
        </p:scale>
        <p:origin x="1960" y="176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9/8/23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02,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-course.eu/numerical-programming/linear-combinations-in-python.php" TargetMode="External"/><Relationship Id="rId2" Type="http://schemas.openxmlformats.org/officeDocument/2006/relationships/hyperlink" Target="https://www.mathbootcamps.com/determine-vector-linear-combination-vector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05: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Homogeneous Equations and Applications to Circuit Analysis</a:t>
            </a:r>
          </a:p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Sect. 1.3, 1.5</a:t>
            </a: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Homogeneous Equation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Linear Combinations and Basic Solutions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Relationship to Gaussian Elimination and Row Echelon Form</a:t>
            </a: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A Circuits Example</a:t>
            </a: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Python Code:</a:t>
            </a:r>
          </a:p>
          <a:p>
            <a:pPr marL="165100" fontAlgn="auto"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Linear Combination Tutorial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Linear Combinations in Python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 </a:t>
            </a: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How do we do matrix algebra?</a:t>
            </a:r>
          </a:p>
          <a:p>
            <a:pPr marL="165100" fontAlgn="auto"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7306</TotalTime>
  <Words>58</Words>
  <Application>Microsoft Macintosh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378</cp:revision>
  <dcterms:created xsi:type="dcterms:W3CDTF">2002-09-12T17:13:32Z</dcterms:created>
  <dcterms:modified xsi:type="dcterms:W3CDTF">2023-09-08T16:53:27Z</dcterms:modified>
</cp:coreProperties>
</file>