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1960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umpy.org/doc/stable/reference/generated/numpy.linalg.matrix_rank.html" TargetMode="External"/><Relationship Id="rId2" Type="http://schemas.openxmlformats.org/officeDocument/2006/relationships/hyperlink" Target="https://www.geeksforgeeks.org/gaussian-elimin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73038" fontAlgn="auto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04: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Systems of Equations, Elementary Operations, Gaussian Elimination and Rank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1.1, 1.2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General solution in parametric form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Graphical interpretation of equations as lines and planes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Elementary row operations do not change the solution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Gaussian Elimination can be used to solve a system of equations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Rank tells us something about whether a unique solution exists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Key Definitions: 1.1, 1.2, 1.3, 1.4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Key Theorems: 1.1.1, 1.2.1, 1.2.2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Python Code: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Gauss Elimination (With Python Code)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Numpy.org: Matrix Rank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Can we model an electric circuit as a system of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equations?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7198</TotalTime>
  <Words>115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376</cp:revision>
  <dcterms:created xsi:type="dcterms:W3CDTF">2002-09-12T17:13:32Z</dcterms:created>
  <dcterms:modified xsi:type="dcterms:W3CDTF">2023-09-08T15:48:38Z</dcterms:modified>
</cp:coreProperties>
</file>