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0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1960" y="176"/>
      </p:cViewPr>
      <p:guideLst>
        <p:guide orient="horz" pos="2160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8718" y="191824"/>
            <a:ext cx="5953842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ENGR 2011 – Engineering Analysis and Applications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ENGR 2011: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umpy.org/doc/stable/reference/generated/numpy.linalg.matrix_rank.html" TargetMode="External"/><Relationship Id="rId2" Type="http://schemas.openxmlformats.org/officeDocument/2006/relationships/hyperlink" Target="https://www.geeksforgeeks.org/gaussian-elimin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7962" y="674915"/>
            <a:ext cx="8225038" cy="5758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indent="-173038"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Lecture 04: 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Systems of Equations, Elementary Operations, Gaussian Elimination and Rank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Textbook:</a:t>
            </a:r>
            <a:r>
              <a:rPr lang="en-US" sz="1800" b="1" dirty="0">
                <a:solidFill>
                  <a:schemeClr val="bg1"/>
                </a:solidFill>
                <a:latin typeface="+mn-lt"/>
              </a:rPr>
              <a:t> Sects. 1.1, 1.2</a:t>
            </a: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Key Concepts: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General solution in parametric form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Graphical interpretation of equations as lines and planes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Elementary row operations do not change the solution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Gaussian Elimination can be used to solve a system of equations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Rank tells us something about whether a unique solution exists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Key Definitions: 1.1, 1.2, 1.3, 1.4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Key Theorems: 1.1.1, 1.2.1, 1.2.2</a:t>
            </a:r>
          </a:p>
          <a:p>
            <a:pPr marL="176213" indent="-176213" fontAlgn="auto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Python Code:</a:t>
            </a: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Gauss Elimination (With Python Code)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60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Numpy.org: Matrix Rank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  <a:latin typeface="+mn-lt"/>
              </a:rPr>
              <a:t>Next steps: 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Can we model an electric circuit as a system of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equations?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miter lim="800000"/>
          <a:headEnd/>
          <a:tailEnd/>
        </a:ln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176213" indent="-176213" algn="l" fontAlgn="auto">
          <a:spcBef>
            <a:spcPts val="1200"/>
          </a:spcBef>
          <a:spcAft>
            <a:spcPts val="1200"/>
          </a:spcAft>
          <a:buFont typeface="Arial" pitchFamily="34" charset="0"/>
          <a:buChar char="•"/>
          <a:defRPr b="1" dirty="0" smtClean="0">
            <a:solidFill>
              <a:schemeClr val="accent1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7198</TotalTime>
  <Words>115</Words>
  <Application>Microsoft Macintosh PowerPoint</Application>
  <PresentationFormat>Letter Paper (8.5x11 in)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376</cp:revision>
  <dcterms:created xsi:type="dcterms:W3CDTF">2002-09-12T17:13:32Z</dcterms:created>
  <dcterms:modified xsi:type="dcterms:W3CDTF">2023-09-08T15:48:38Z</dcterms:modified>
</cp:coreProperties>
</file>