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5" autoAdjust="0"/>
    <p:restoredTop sz="95143" autoAdjust="0"/>
  </p:normalViewPr>
  <p:slideViewPr>
    <p:cSldViewPr snapToGrid="0">
      <p:cViewPr varScale="1">
        <p:scale>
          <a:sx n="116" d="100"/>
          <a:sy n="116" d="100"/>
        </p:scale>
        <p:origin x="192" y="47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sparse-matrix-representation/" TargetMode="External"/><Relationship Id="rId2" Type="http://schemas.openxmlformats.org/officeDocument/2006/relationships/hyperlink" Target="https://www.tutorialspoint.com/how-to-create-a-vector-or-matrix-in-pyth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cative.io/answers/sparse-matrices-in-pyth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03: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Vector and Matrix Representations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Notes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Vectors and Matrices as Lists in Python (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TutorialsPoint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)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Vectors and Matrices in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Numpy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(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TutorialsPoint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)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Sparse Matrix Representations (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GeeksforGeeks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Educative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)</a:t>
            </a:r>
          </a:p>
          <a:p>
            <a:pPr marL="176213" indent="-176213"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How to solve systems of equations?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7233</TotalTime>
  <Words>49</Words>
  <Application>Microsoft Macintosh PowerPoint</Application>
  <PresentationFormat>Letter Paper (8.5x11 in)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378</cp:revision>
  <dcterms:created xsi:type="dcterms:W3CDTF">2002-09-12T17:13:32Z</dcterms:created>
  <dcterms:modified xsi:type="dcterms:W3CDTF">2023-09-01T13:27:01Z</dcterms:modified>
</cp:coreProperties>
</file>