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 autoAdjust="0"/>
    <p:restoredTop sz="95143" autoAdjust="0"/>
  </p:normalViewPr>
  <p:slideViewPr>
    <p:cSldViewPr snapToGrid="0">
      <p:cViewPr varScale="1">
        <p:scale>
          <a:sx n="129" d="100"/>
          <a:sy n="129" d="100"/>
        </p:scale>
        <p:origin x="121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8/30/23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8/30/23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02: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Introduction to Data Analysis In Python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Notes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Arguments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I/O and Lists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I/O and Matrices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I/O and Spreadsheets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For Loops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Examples</a:t>
            </a:r>
          </a:p>
          <a:p>
            <a:pPr marL="176213" indent="-176213"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What are vectors and matrices?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7222</TotalTime>
  <Words>48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376</cp:revision>
  <dcterms:created xsi:type="dcterms:W3CDTF">2002-09-12T17:13:32Z</dcterms:created>
  <dcterms:modified xsi:type="dcterms:W3CDTF">2023-08-30T14:29:34Z</dcterms:modified>
</cp:coreProperties>
</file>