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1960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8/27/23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8/27/23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01: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Introduction to Programming In Python in Linux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Notes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Logging into the server without typing a password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Navigating the Linux file system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Basic Linux commands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File permissions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Setting your group permissions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Uploading assignments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A typical Python program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Editing a text file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with emacs </a:t>
            </a:r>
            <a:r>
              <a:rPr lang="en-US" sz="1800" b="1">
                <a:solidFill>
                  <a:schemeClr val="tx2"/>
                </a:solidFill>
                <a:latin typeface="+mn-lt"/>
                <a:sym typeface="Wingdings" pitchFamily="2" charset="2"/>
              </a:rPr>
              <a:t>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How do I move data in and out of a program?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7173</TotalTime>
  <Words>66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375</cp:revision>
  <dcterms:created xsi:type="dcterms:W3CDTF">2002-09-12T17:13:32Z</dcterms:created>
  <dcterms:modified xsi:type="dcterms:W3CDTF">2023-08-27T14:38:05Z</dcterms:modified>
</cp:coreProperties>
</file>