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43" autoAdjust="0"/>
  </p:normalViewPr>
  <p:slideViewPr>
    <p:cSldViewPr snapToGrid="0">
      <p:cViewPr varScale="1">
        <p:scale>
          <a:sx n="129" d="100"/>
          <a:sy n="129" d="100"/>
        </p:scale>
        <p:origin x="2784" y="200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tackabuse.com/covariance-and-correlation-in-pytho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sip.piconepress.com/projects/imld/" TargetMode="External"/><Relationship Id="rId5" Type="http://schemas.openxmlformats.org/officeDocument/2006/relationships/hyperlink" Target="https://isip.piconepress.com/courses/temple/ece_8527/lectures/2022_00_spring/lecture_05.pptx" TargetMode="External"/><Relationship Id="rId4" Type="http://schemas.openxmlformats.org/officeDocument/2006/relationships/hyperlink" Target="https://www.geeksforgeeks.org/principal-component-analysis-with-pyth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41: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Principal Component Analysis and Eigenvalues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Sect. 8.11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What is a Random Variable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Expectation, Variance and Standard Deviation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Covariance Matrix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Principal Components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Total Variance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Explanation of Variance via the Eigenvalues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Explanation of Feature Importance via </a:t>
            </a:r>
            <a:r>
              <a:rPr lang="en-US" sz="1400" b="1">
                <a:solidFill>
                  <a:schemeClr val="tx2"/>
                </a:solidFill>
              </a:rPr>
              <a:t>the Eigenvectors</a:t>
            </a:r>
            <a:endParaRPr lang="en-US" sz="1400" b="1" dirty="0">
              <a:solidFill>
                <a:schemeClr val="tx2"/>
              </a:solidFill>
            </a:endParaRP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Examples</a:t>
            </a: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238125" indent="-61913" fontAlgn="auto">
              <a:spcBef>
                <a:spcPts val="0"/>
              </a:spcBef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  <a:hlinkClick r:id="rId3"/>
              </a:rPr>
              <a:t>Covariance and Correlation</a:t>
            </a:r>
            <a:r>
              <a:rPr lang="en-US" sz="14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400" b="1" dirty="0">
                <a:solidFill>
                  <a:schemeClr val="tx2"/>
                </a:solidFill>
                <a:latin typeface="+mn-lt"/>
                <a:hlinkClick r:id="rId4"/>
              </a:rPr>
              <a:t>Principal Components Analysis</a:t>
            </a:r>
            <a:r>
              <a:rPr lang="en-US" sz="14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400" b="1" dirty="0">
                <a:solidFill>
                  <a:schemeClr val="tx2"/>
                </a:solidFill>
                <a:latin typeface="+mn-lt"/>
                <a:hlinkClick r:id="rId5"/>
              </a:rPr>
              <a:t>Decision Surfaces</a:t>
            </a:r>
            <a:r>
              <a:rPr lang="en-US" sz="1400" b="1" dirty="0">
                <a:solidFill>
                  <a:schemeClr val="tx2"/>
                </a:solidFill>
                <a:latin typeface="+mn-lt"/>
              </a:rPr>
              <a:t>,</a:t>
            </a:r>
          </a:p>
          <a:p>
            <a:pPr marL="238125" indent="-61913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  <a:hlinkClick r:id="rId6"/>
              </a:rPr>
              <a:t>The ISIP Machine Learning Demo (IMLD)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778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</a:rPr>
              <a:t>Cumulative Final Exam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7948</TotalTime>
  <Words>78</Words>
  <Application>Microsoft Macintosh PowerPoint</Application>
  <PresentationFormat>Letter Paper (8.5x11 in)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453</cp:revision>
  <dcterms:created xsi:type="dcterms:W3CDTF">2002-09-12T17:13:32Z</dcterms:created>
  <dcterms:modified xsi:type="dcterms:W3CDTF">2022-12-05T18:13:23Z</dcterms:modified>
</cp:coreProperties>
</file>