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43" autoAdjust="0"/>
  </p:normalViewPr>
  <p:slideViewPr>
    <p:cSldViewPr snapToGrid="0">
      <p:cViewPr varScale="1">
        <p:scale>
          <a:sx n="129" d="100"/>
          <a:sy n="129" d="100"/>
        </p:scale>
        <p:origin x="2488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ealpython.com/python-complex-number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eeksforgeeks.org/python-numpy-matrix-geth/" TargetMode="External"/><Relationship Id="rId4" Type="http://schemas.openxmlformats.org/officeDocument/2006/relationships/hyperlink" Target="https://www.geeksforgeeks.org/multiply-matrices-of-complex-numbers-using-numpy-in-pyth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40: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Complex Matrices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Sect. 8.7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A complex matrix is a matrix with complex valued elements.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conjugate is defined as the element-by-element conjugate.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Definition of the inner product.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Properties of complex matrices (Theorem 8.7.1 and 8.7.2).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Definition of the conjugate transpose.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Hermitian and Unitary Matrices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Unitary Diagonalization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</a:t>
            </a:r>
            <a:r>
              <a:rPr lang="en-US" sz="1400" b="1">
                <a:solidFill>
                  <a:schemeClr val="tx2"/>
                </a:solidFill>
              </a:rPr>
              <a:t>Spectral Theorem (8.7.8)</a:t>
            </a:r>
            <a:endParaRPr lang="en-US" sz="1400" b="1" dirty="0">
              <a:solidFill>
                <a:schemeClr val="tx2"/>
              </a:solidFill>
            </a:endParaRP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Cayley-Hamilton Theorem</a:t>
            </a: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238125" indent="-61913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  <a:hlinkClick r:id="rId3"/>
              </a:rPr>
              <a:t>Complex Numbers in Python</a:t>
            </a:r>
            <a:r>
              <a:rPr lang="en-US" sz="14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400" b="1" dirty="0">
                <a:solidFill>
                  <a:schemeClr val="tx2"/>
                </a:solidFill>
                <a:latin typeface="+mn-lt"/>
                <a:hlinkClick r:id="rId4"/>
              </a:rPr>
              <a:t>Complex Matrix Multiplication</a:t>
            </a:r>
            <a:r>
              <a:rPr lang="en-US" sz="14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400" b="1" dirty="0">
                <a:solidFill>
                  <a:schemeClr val="tx2"/>
                </a:solidFill>
                <a:latin typeface="+mn-lt"/>
                <a:hlinkClick r:id="rId5"/>
              </a:rPr>
              <a:t>Conjugate Transpose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778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</a:rPr>
              <a:t>Principal Components Analysis (PCA)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7925</TotalTime>
  <Words>95</Words>
  <Application>Microsoft Macintosh PowerPoint</Application>
  <PresentationFormat>Letter Paper (8.5x11 in)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449</cp:revision>
  <dcterms:created xsi:type="dcterms:W3CDTF">2002-09-12T17:13:32Z</dcterms:created>
  <dcterms:modified xsi:type="dcterms:W3CDTF">2022-12-02T18:44:20Z</dcterms:modified>
</cp:coreProperties>
</file>