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46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singular-value-decomposition-svd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Ls2TgGFfZnU" TargetMode="External"/><Relationship Id="rId5" Type="http://schemas.openxmlformats.org/officeDocument/2006/relationships/hyperlink" Target="https://web.mit.edu/be.400/www/SVD/Singular_Value_Decomposition.htm" TargetMode="External"/><Relationship Id="rId4" Type="http://schemas.openxmlformats.org/officeDocument/2006/relationships/hyperlink" Target="https://www.analyticsvidhya.com/blog/2019/08/5-applications-singular-value-decomposition-svd-data-scienc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38: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Singular Value Decomposition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8.3, 8.4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Eigenvalues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(Lemma 8.6.2)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Singular Values (Definition 8.7)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Singular Matrix of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(Definition 8.8)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Singular Value Decomposition </a:t>
                </a:r>
                <a:r>
                  <a:rPr lang="en-US" sz="1400" b="1">
                    <a:solidFill>
                      <a:schemeClr val="tx2"/>
                    </a:solidFill>
                  </a:rPr>
                  <a:t>(SVD) (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Theorem 8.6.1) 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 Pseudoinverse of a Matrix (Definition 8.13 and Theorem 8.6.5)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Relationship between SVD and the Pseudoinverse (Theorem 8.6.6)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indent="-61913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Singular Value Decomposition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Applications of SVD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Additional Tutorials: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hlinkClick r:id="rId5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Singular Value Decomposition (SVD) Tutorial</a:t>
                </a:r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hlinkClick r:id="rId6">
                      <a:extLst>
                        <a:ext uri="{A12FA001-AC4F-418D-AE19-62706E023703}">
                          <ahyp:hlinkClr xmlns:ahyp="http://schemas.microsoft.com/office/drawing/2018/hyperlinkcolor" val="tx"/>
                        </a:ext>
                      </a:extLst>
                    </a:hlinkClick>
                  </a:rPr>
                  <a:t>How to Find Singular Value Decomposition Quick and Easy</a:t>
                </a:r>
                <a:endParaRPr lang="en-US" sz="14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Computing Eigenvalues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7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7877</TotalTime>
  <Words>108</Words>
  <Application>Microsoft Macintosh PowerPoint</Application>
  <PresentationFormat>Letter Paper (8.5x11 in)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447</cp:revision>
  <dcterms:created xsi:type="dcterms:W3CDTF">2002-09-12T17:13:32Z</dcterms:created>
  <dcterms:modified xsi:type="dcterms:W3CDTF">2022-11-28T18:27:56Z</dcterms:modified>
</cp:coreProperties>
</file>