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70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37: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3 Review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5.5 – 8.5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>
                <a:solidFill>
                  <a:schemeClr val="tx2"/>
                </a:solidFill>
              </a:rPr>
              <a:t>xxx</a:t>
            </a:r>
            <a:r>
              <a:rPr lang="en-US" sz="1400" b="1" dirty="0">
                <a:solidFill>
                  <a:schemeClr val="tx2"/>
                </a:solidFill>
              </a:rPr>
              <a:t>	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7768</TotalTime>
  <Words>22</Words>
  <Application>Microsoft Macintosh PowerPoint</Application>
  <PresentationFormat>Letter Paper (8.5x11 in)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429</cp:revision>
  <dcterms:created xsi:type="dcterms:W3CDTF">2002-09-12T17:13:32Z</dcterms:created>
  <dcterms:modified xsi:type="dcterms:W3CDTF">2022-11-28T17:59:30Z</dcterms:modified>
</cp:coreProperties>
</file>