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46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cholesky-decomposition-matrix-decomposition/#:~:text=Cholesky%20Decomposition%20%3A%20Matrix%20Decomposition,-Improve%20Article&amp;text=The%20Cholesky%20decomposition%20or%20Cholesky,matrix%20and%20its%20conjugate%20transpose.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calculate-the-qr-decomposition-of-a-given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36: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Computing Eigenvalues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8.5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 err="1">
                <a:solidFill>
                  <a:schemeClr val="tx2"/>
                </a:solidFill>
              </a:rPr>
              <a:t>Xxx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The Cholesky Decomposition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QR Decomposition in Python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Exam No.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3 Review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7854</TotalTime>
  <Words>35</Words>
  <Application>Microsoft Macintosh PowerPoint</Application>
  <PresentationFormat>Letter Paper (8.5x11 in)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446</cp:revision>
  <dcterms:created xsi:type="dcterms:W3CDTF">2002-09-12T17:13:32Z</dcterms:created>
  <dcterms:modified xsi:type="dcterms:W3CDTF">2022-11-28T18:00:37Z</dcterms:modified>
</cp:coreProperties>
</file>