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081" autoAdjust="0"/>
  </p:normalViewPr>
  <p:slideViewPr>
    <p:cSldViewPr snapToGrid="0">
      <p:cViewPr varScale="1">
        <p:scale>
          <a:sx n="129" d="100"/>
          <a:sy n="129" d="100"/>
        </p:scale>
        <p:origin x="2920" y="192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980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07,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eksforgeeks.org/cholesky-decomposition-matrix-decomposition/#:~:text=Cholesky%20Decomposition%20%3A%20Matrix%20Decomposition,-Improve%20Article&amp;text=The%20Cholesky%20decomposition%20or%20Cholesky,matrix%20and%20its%20conjugate%20transpose.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www.geeksforgeeks.org/calculate-the-qr-decomposition-of-a-given-matrix-using-numpy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3"/>
              <p:cNvSpPr txBox="1">
                <a:spLocks noChangeArrowheads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noFill/>
              <a:ln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176213" indent="-176213" fontAlgn="auto">
                  <a:spcBef>
                    <a:spcPts val="0"/>
                  </a:spcBef>
                  <a:spcAft>
                    <a:spcPts val="1200"/>
                  </a:spcAft>
                  <a:buFont typeface="Arial" pitchFamily="34" charset="0"/>
                  <a:buChar char="•"/>
                  <a:tabLst>
                    <a:tab pos="5024438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</a:rPr>
                  <a:t>Lecture 35: 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Positive Definite Matrices and QR Decomposition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1200"/>
                  </a:spcAft>
                  <a:buFont typeface="Arial" pitchFamily="34" charset="0"/>
                  <a:buChar char="•"/>
                  <a:tabLst>
                    <a:tab pos="5024438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Textbook: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 Sects. 8.3, 8.4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Key Concepts: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Definition of a Positive Definite Matrix (Definition 8.5)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A Positive Definite Matrix is Invertible (Theorem 8.3.1)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A Symmetric Matrix is Positive Definite </a:t>
                </a:r>
                <a:r>
                  <a:rPr lang="en-US" sz="1400" b="1" dirty="0" err="1">
                    <a:solidFill>
                      <a:schemeClr val="tx2"/>
                    </a:solidFill>
                  </a:rPr>
                  <a:t>Iff</a:t>
                </a:r>
                <a:r>
                  <a:rPr lang="en-US" sz="1400" b="1" dirty="0">
                    <a:solidFill>
                      <a:schemeClr val="tx2"/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14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𝑻</m:t>
                        </m:r>
                      </m:sup>
                    </m:sSup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𝑨𝒙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&gt;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 ∀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𝒙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  <m:r>
                      <a:rPr lang="en-US" sz="14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</m:oMath>
                </a14:m>
                <a:r>
                  <a:rPr lang="en-US" sz="1400" b="1" dirty="0">
                    <a:solidFill>
                      <a:schemeClr val="tx2"/>
                    </a:solidFill>
                  </a:rPr>
                  <a:t> (Theorem 8.3.2)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Cholesky Factorization (Theorem 8.3.3)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QR-factorization (Definition 8.6 and Theorem 8.4.1)</a:t>
                </a:r>
              </a:p>
              <a:p>
                <a:pPr marL="346075" indent="-173038" fontAlgn="auto">
                  <a:spcBef>
                    <a:spcPts val="0"/>
                  </a:spcBef>
                  <a:spcAft>
                    <a:spcPts val="600"/>
                  </a:spcAft>
                  <a:buFont typeface="Arial" panose="020B0604020202020204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</a:rPr>
                  <a:t>Factorization of a Square, Invertible Matrix (Theorem 8.4.2)</a:t>
                </a: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Relevant Python Code:</a:t>
                </a:r>
              </a:p>
              <a:p>
                <a:pPr marL="238125" indent="-61913" fontAlgn="auto">
                  <a:spcBef>
                    <a:spcPts val="0"/>
                  </a:spcBef>
                  <a:spcAft>
                    <a:spcPts val="12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 dirty="0">
                    <a:solidFill>
                      <a:schemeClr val="tx2"/>
                    </a:solidFill>
                    <a:latin typeface="+mn-lt"/>
                    <a:hlinkClick r:id="rId3"/>
                  </a:rPr>
                  <a:t>The Cholesky Decomposition</a:t>
                </a:r>
                <a:r>
                  <a:rPr lang="en-US" sz="1400" b="1" dirty="0">
                    <a:solidFill>
                      <a:schemeClr val="tx2"/>
                    </a:solidFill>
                    <a:latin typeface="+mn-lt"/>
                  </a:rPr>
                  <a:t>, </a:t>
                </a:r>
                <a:r>
                  <a:rPr lang="en-US" sz="1400" b="1" dirty="0">
                    <a:solidFill>
                      <a:schemeClr val="tx2"/>
                    </a:solidFill>
                    <a:latin typeface="+mn-lt"/>
                    <a:hlinkClick r:id="rId4"/>
                  </a:rPr>
                  <a:t>QR Decomposition in Python</a:t>
                </a:r>
                <a:endParaRPr lang="en-US" sz="1400" b="1" dirty="0">
                  <a:solidFill>
                    <a:schemeClr val="tx2"/>
                  </a:solidFill>
                  <a:latin typeface="+mn-lt"/>
                </a:endParaRPr>
              </a:p>
              <a:p>
                <a:pPr marL="176213" indent="-176213" fontAlgn="auto">
                  <a:spcBef>
                    <a:spcPts val="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Next Steps: </a:t>
                </a:r>
              </a:p>
              <a:p>
                <a:pPr marL="177800" fontAlgn="auto">
                  <a:spcBef>
                    <a:spcPts val="0"/>
                  </a:spcBef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400" b="1">
                    <a:solidFill>
                      <a:schemeClr val="tx2"/>
                    </a:solidFill>
                    <a:latin typeface="+mn-lt"/>
                  </a:rPr>
                  <a:t>Computing Eigenvalues</a:t>
                </a:r>
                <a:endParaRPr lang="en-US" sz="1400" b="1" dirty="0">
                  <a:solidFill>
                    <a:schemeClr val="tx2"/>
                  </a:solidFill>
                  <a:latin typeface="+mn-lt"/>
                </a:endParaRPr>
              </a:p>
            </p:txBody>
          </p:sp>
        </mc:Choice>
        <mc:Fallback>
          <p:sp>
            <p:nvSpPr>
              <p:cNvPr id="7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blipFill>
                <a:blip r:embed="rId5"/>
                <a:stretch>
                  <a:fillRect l="-1541" t="-1322"/>
                </a:stretch>
              </a:blipFill>
              <a:ln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7851</TotalTime>
  <Words>101</Words>
  <Application>Microsoft Macintosh PowerPoint</Application>
  <PresentationFormat>Letter Paper (8.5x11 in)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Cambria Math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444</cp:revision>
  <dcterms:created xsi:type="dcterms:W3CDTF">2002-09-12T17:13:32Z</dcterms:created>
  <dcterms:modified xsi:type="dcterms:W3CDTF">2022-11-14T18:10:38Z</dcterms:modified>
</cp:coreProperties>
</file>