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2920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lwiki.org/index.php/Gram-Schmidt_Proces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erobone.net/blog/cs/gram-schmidt-orthogonalizat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34: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Orthogonal Components and Projections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</a:t>
            </a:r>
            <a:r>
              <a:rPr lang="en-US" sz="1800" b="1">
                <a:solidFill>
                  <a:schemeClr val="bg1"/>
                </a:solidFill>
                <a:latin typeface="+mn-lt"/>
              </a:rPr>
              <a:t>8.1, 8.2</a:t>
            </a:r>
            <a:endParaRPr lang="en-US" sz="1800" b="1" dirty="0">
              <a:solidFill>
                <a:schemeClr val="bg1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Orthogonal Lemma (Lemma 8.1.1)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Orthogonal Basis (Theorem 8.1.1)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Gram-Schmidt Orthogonalization Algorithm (Theorem 8.1.2)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Orthogonal Complement (Definition 8.1)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Projection Theorem (Theorem 8.1.3)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Projections and Linear Operators (Theorem 8.1.4)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Properties of a Diagonalizing Matrix (Theorem 8.2.1)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an Orthogonal Matrix (Definition 8.3)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Principal Axes Theorem (Theorem 8.2.2)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Properties of Symmetric Matrices (Theorem 8.2.4)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Triangulation Theorem (Theorem 8.2.5)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The Gram-Schmidt Process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Visualizing Gram-Schmidt Orthogonalization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Positive Definite Matrices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7839</TotalTime>
  <Words>113</Words>
  <Application>Microsoft Macintosh PowerPoint</Application>
  <PresentationFormat>Letter Paper (8.5x11 in)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442</cp:revision>
  <dcterms:created xsi:type="dcterms:W3CDTF">2002-09-12T17:13:32Z</dcterms:created>
  <dcterms:modified xsi:type="dcterms:W3CDTF">2022-11-14T17:59:59Z</dcterms:modified>
</cp:coreProperties>
</file>