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70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function-composition-in-pyth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33: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Isomorphisms and Composition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7.3 – 7.5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Transformation That Is An Isomorphism (Definition 7.4)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Establishing the Equivalence of Vector Spaces (Theorem 7.3.1)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Isomorphism and Dimension (Theorem 7.3.2)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Isomorphisms and One-to-One and Onto Transformations (Theorem 7.3.3)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Composition (Definition 7.5)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Invertibility of Linear Transformations (Theorem 7.3.5)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Function Composition in Python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Orthogonal Components and Projections 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(Chapter 8)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7837</TotalTime>
  <Words>88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439</cp:revision>
  <dcterms:created xsi:type="dcterms:W3CDTF">2002-09-12T17:13:32Z</dcterms:created>
  <dcterms:modified xsi:type="dcterms:W3CDTF">2022-11-11T01:55:35Z</dcterms:modified>
</cp:coreProperties>
</file>