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70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kjhtSutuE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32: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Kernel and Image of a Linear Transformation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7.1, 7.2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Linear Transformation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 Linear Transformation (Theorem 7.1.1)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Identity Property of a Span Under a Linear Transformation (Theorem 7.1.2)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Existence of a Linear Transformation (Theorem 7.1.3)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Kernel and an Image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Kernels and Images are Subspaces (Theorem 7.2.1)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One-to-One and Onto Transformations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Matrices, Rank and One-to-One Transformations (Theorem 7.2.3)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Dimension Theorem (Theorem 7.2.4)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Plotting and Exploring Linear Transformations in Python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Isomorphisms 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and Composition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7837</TotalTime>
  <Words>111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437</cp:revision>
  <dcterms:created xsi:type="dcterms:W3CDTF">2002-09-12T17:13:32Z</dcterms:created>
  <dcterms:modified xsi:type="dcterms:W3CDTF">2022-11-11T01:44:32Z</dcterms:modified>
</cp:coreProperties>
</file>