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2216" y="200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eople.duke.edu/~ccc14/sta-663-2016/06_LinearAlgebra1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johndcook.com/blog/2021/11/12/finite-vector-spac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30: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Linear Independence and Dimension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6.3, 6.4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Linearly Independent Vectors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Fundamental Theorem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Basis of a Vector Space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Invariance Theorem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Independent Lemma (6.4.1)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Independent Subsets and Finite Basis (Lemma 6.4.2)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6.4.1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6.4.3 (Spanning Sets and Basis)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Independence and Spans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6.4.5 (Dimension of a Sum of Subspaces)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Linear Algebra Review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4"/>
              </a:rPr>
              <a:t>Subspaces Over Finite Fields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Applications to Polynomials and 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Differential Equations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7791</TotalTime>
  <Words>88</Words>
  <Application>Microsoft Macintosh PowerPoint</Application>
  <PresentationFormat>Letter Paper (8.5x11 in)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433</cp:revision>
  <dcterms:created xsi:type="dcterms:W3CDTF">2002-09-12T17:13:32Z</dcterms:created>
  <dcterms:modified xsi:type="dcterms:W3CDTF">2022-11-02T17:30:58Z</dcterms:modified>
</cp:coreProperties>
</file>