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02" autoAdjust="0"/>
  </p:normalViewPr>
  <p:slideViewPr>
    <p:cSldViewPr snapToGrid="0">
      <p:cViewPr varScale="1">
        <p:scale>
          <a:sx n="117" d="100"/>
          <a:sy n="117" d="100"/>
        </p:scale>
        <p:origin x="2920" y="176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hadrienj.github.io/posts/Deep-Learning-Book-Series-2.4-Linear-Dependence-and-Span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tackoverflow.com/questions/9185119/algorithm-to-generate-not-quite-spanning-set-in-pyth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29: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Subspaces and Spanning Sets</a:t>
            </a:r>
          </a:p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Sects. 6.1, 6.2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Definition of a Vector Space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Axions for Vector Addition and Scalar Multiplication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Theorem 6.1.1 (Cancellation)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Theorem 6.1.2 (Uniqueness of a Solution)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Theorem 6.1.3 (Zero Vector Properties)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Definition of a Subspace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Relevant Python Code:</a:t>
            </a:r>
          </a:p>
          <a:p>
            <a:pPr marL="238125" indent="-61913" fontAlgn="auto">
              <a:spcBef>
                <a:spcPts val="0"/>
              </a:spcBef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  <a:hlinkClick r:id="rId3"/>
              </a:rPr>
              <a:t>Linear Dependence and Span</a:t>
            </a:r>
            <a:r>
              <a:rPr lang="en-US" sz="1400" b="1" dirty="0">
                <a:solidFill>
                  <a:schemeClr val="tx2"/>
                </a:solidFill>
                <a:latin typeface="+mn-lt"/>
              </a:rPr>
              <a:t>, </a:t>
            </a:r>
            <a:r>
              <a:rPr lang="en-US" sz="1400" b="1" dirty="0">
                <a:solidFill>
                  <a:schemeClr val="tx2"/>
                </a:solidFill>
                <a:latin typeface="+mn-lt"/>
                <a:hlinkClick r:id="rId4"/>
              </a:rPr>
              <a:t>Generate a Spanning Set</a:t>
            </a:r>
            <a:endParaRPr lang="en-US" sz="14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 </a:t>
            </a:r>
          </a:p>
          <a:p>
            <a:pPr marL="177800" fontAlgn="auto">
              <a:spcBef>
                <a:spcPts val="0"/>
              </a:spcBef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</a:rPr>
              <a:t>Linear Independence </a:t>
            </a:r>
            <a:r>
              <a:rPr lang="en-US" sz="1400" b="1">
                <a:solidFill>
                  <a:schemeClr val="tx2"/>
                </a:solidFill>
                <a:latin typeface="+mn-lt"/>
              </a:rPr>
              <a:t>and Dimension</a:t>
            </a:r>
            <a:endParaRPr lang="en-US" sz="1400" b="1" dirty="0">
              <a:solidFill>
                <a:schemeClr val="tx2"/>
              </a:solidFill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7788</TotalTime>
  <Words>74</Words>
  <Application>Microsoft Macintosh PowerPoint</Application>
  <PresentationFormat>Letter Paper (8.5x11 in)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433</cp:revision>
  <dcterms:created xsi:type="dcterms:W3CDTF">2002-09-12T17:13:32Z</dcterms:created>
  <dcterms:modified xsi:type="dcterms:W3CDTF">2022-11-02T17:39:53Z</dcterms:modified>
</cp:coreProperties>
</file>