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184" autoAdjust="0"/>
  </p:normalViewPr>
  <p:slideViewPr>
    <p:cSldViewPr snapToGrid="0">
      <p:cViewPr varScale="1">
        <p:scale>
          <a:sx n="127" d="100"/>
          <a:sy n="127" d="100"/>
        </p:scale>
        <p:origin x="2280" y="176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07,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realpython.com/numpy-scipy-pandas-correlation-python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geeksforgeeks.org/how-to-perform-a-one-way-anova-in-python/" TargetMode="External"/><Relationship Id="rId4" Type="http://schemas.openxmlformats.org/officeDocument/2006/relationships/hyperlink" Target="https://machinelearningmastery.com/how-to-use-correlation-to-understand-the-relationship-between-variable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7962" y="674915"/>
            <a:ext cx="8225038" cy="5758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5024438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</a:rPr>
              <a:t>Lecture 28: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Correlation and Variance</a:t>
            </a:r>
          </a:p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5024438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Textbook: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 Sects. 5.7</a:t>
            </a: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Key Concepts: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Sample Mean, Variance, Standard Deviation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Sample Correlation Coefficient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Theorem 5.7.1: Properties of the Correlation Coefficient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Variance Formula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Correlation Formula</a:t>
            </a:r>
          </a:p>
          <a:p>
            <a:pPr marL="346075" indent="-173038"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Data Scaling</a:t>
            </a: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Relevant Python Code:</a:t>
            </a:r>
          </a:p>
          <a:p>
            <a:pPr marL="238125" indent="-61913" fontAlgn="auto">
              <a:spcBef>
                <a:spcPts val="0"/>
              </a:spcBef>
              <a:spcAft>
                <a:spcPts val="12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  <a:latin typeface="+mn-lt"/>
                <a:hlinkClick r:id="rId3"/>
              </a:rPr>
              <a:t>Correlation With Python</a:t>
            </a:r>
            <a:r>
              <a:rPr lang="en-US" sz="1400" b="1">
                <a:solidFill>
                  <a:schemeClr val="tx2"/>
                </a:solidFill>
                <a:latin typeface="+mn-lt"/>
              </a:rPr>
              <a:t>, </a:t>
            </a:r>
            <a:r>
              <a:rPr lang="en-US" sz="1400" b="1">
                <a:solidFill>
                  <a:schemeClr val="tx2"/>
                </a:solidFill>
                <a:latin typeface="+mn-lt"/>
                <a:hlinkClick r:id="rId4"/>
              </a:rPr>
              <a:t>Correlation Between Variables</a:t>
            </a:r>
            <a:r>
              <a:rPr lang="en-US" sz="1400" b="1">
                <a:solidFill>
                  <a:schemeClr val="tx2"/>
                </a:solidFill>
                <a:latin typeface="+mn-lt"/>
              </a:rPr>
              <a:t>, </a:t>
            </a:r>
            <a:r>
              <a:rPr lang="en-US" sz="1400" b="1" dirty="0">
                <a:solidFill>
                  <a:schemeClr val="tx2"/>
                </a:solidFill>
                <a:latin typeface="+mn-lt"/>
                <a:hlinkClick r:id="rId5"/>
              </a:rPr>
              <a:t>ANOVA</a:t>
            </a:r>
            <a:endParaRPr lang="en-US" sz="1400" b="1" dirty="0">
              <a:solidFill>
                <a:schemeClr val="tx2"/>
              </a:solidFill>
              <a:latin typeface="+mn-lt"/>
            </a:endParaRP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Next Steps: </a:t>
            </a:r>
          </a:p>
          <a:p>
            <a:pPr marL="177800" fontAlgn="auto">
              <a:spcBef>
                <a:spcPts val="0"/>
              </a:spcBef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  <a:latin typeface="+mn-lt"/>
              </a:rPr>
              <a:t>Vector Spaces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7780</TotalTime>
  <Words>57</Words>
  <Application>Microsoft Macintosh PowerPoint</Application>
  <PresentationFormat>Letter Paper (8.5x11 in)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431</cp:revision>
  <dcterms:created xsi:type="dcterms:W3CDTF">2002-09-12T17:13:32Z</dcterms:created>
  <dcterms:modified xsi:type="dcterms:W3CDTF">2022-10-28T13:44:53Z</dcterms:modified>
</cp:coreProperties>
</file>