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  <p:sldMasterId id="2147483688" r:id="rId2"/>
  </p:sldMasterIdLst>
  <p:notesMasterIdLst>
    <p:notesMasterId r:id="rId4"/>
  </p:notesMasterIdLst>
  <p:handoutMasterIdLst>
    <p:handoutMasterId r:id="rId5"/>
  </p:handoutMasterIdLst>
  <p:sldIdLst>
    <p:sldId id="311" r:id="rId3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2034"/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266" autoAdjust="0"/>
    <p:restoredTop sz="95184" autoAdjust="0"/>
  </p:normalViewPr>
  <p:slideViewPr>
    <p:cSldViewPr snapToGrid="0">
      <p:cViewPr varScale="1">
        <p:scale>
          <a:sx n="127" d="100"/>
          <a:sy n="127" d="100"/>
        </p:scale>
        <p:origin x="2280" y="176"/>
      </p:cViewPr>
      <p:guideLst>
        <p:guide orient="horz" pos="2160"/>
        <p:guide pos="1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-1836" y="-96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4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55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C53042-5A96-4DBC-B738-B843823BA6D7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980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558718" y="191824"/>
            <a:ext cx="5953842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tIns="0" bIns="0" anchor="ctr" anchorCtr="1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333399"/>
                </a:solidFill>
              </a:rPr>
              <a:t>ENGR 2011 – Engineering Analysis and Applications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ENGR 2011: Lecture 07,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eeksforgeeks.org/scipy-curve-fitting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ythonnumericalmethods.berkeley.edu/notebooks/chapter16.04-Least-Squares-Regression-in-Python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37962" y="674915"/>
            <a:ext cx="8225038" cy="575854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176213" indent="-176213" fontAlgn="auto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  <a:tabLst>
                <a:tab pos="5024438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</a:rPr>
              <a:t>Lecture 27: </a:t>
            </a:r>
            <a:r>
              <a:rPr lang="en-US" sz="1800" b="1" dirty="0">
                <a:solidFill>
                  <a:schemeClr val="bg1"/>
                </a:solidFill>
                <a:latin typeface="+mn-lt"/>
              </a:rPr>
              <a:t>Best Approximation and Least Squares</a:t>
            </a:r>
          </a:p>
          <a:p>
            <a:pPr marL="176213" indent="-176213" fontAlgn="auto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  <a:tabLst>
                <a:tab pos="5024438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Textbook:</a:t>
            </a:r>
            <a:r>
              <a:rPr lang="en-US" sz="1800" b="1" dirty="0">
                <a:solidFill>
                  <a:schemeClr val="bg1"/>
                </a:solidFill>
                <a:latin typeface="+mn-lt"/>
              </a:rPr>
              <a:t> Sects. 5.6</a:t>
            </a:r>
          </a:p>
          <a:p>
            <a:pPr marL="176213" indent="-176213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Key Concepts: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Normal Equations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Best Approximation Theorem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Least Squares Approximation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Least Squares Approximating Polynomials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Other Functions</a:t>
            </a:r>
          </a:p>
          <a:p>
            <a:pPr marL="176213" indent="-176213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Relevant Python Code:</a:t>
            </a:r>
          </a:p>
          <a:p>
            <a:pPr marL="238125" indent="-61913" fontAlgn="auto">
              <a:spcBef>
                <a:spcPts val="0"/>
              </a:spcBef>
              <a:spcAft>
                <a:spcPts val="12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  <a:latin typeface="+mn-lt"/>
                <a:hlinkClick r:id="rId3"/>
              </a:rPr>
              <a:t>Curve Fitting</a:t>
            </a:r>
            <a:r>
              <a:rPr lang="en-US" sz="1400" b="1">
                <a:solidFill>
                  <a:schemeClr val="tx2"/>
                </a:solidFill>
                <a:latin typeface="+mn-lt"/>
              </a:rPr>
              <a:t>, </a:t>
            </a:r>
            <a:r>
              <a:rPr lang="en-US" sz="1400" b="1">
                <a:solidFill>
                  <a:schemeClr val="tx2"/>
                </a:solidFill>
                <a:latin typeface="+mn-lt"/>
                <a:hlinkClick r:id="rId4"/>
              </a:rPr>
              <a:t>Least Squares Regression</a:t>
            </a:r>
            <a:endParaRPr lang="en-US" sz="1400" b="1" dirty="0">
              <a:solidFill>
                <a:schemeClr val="tx2"/>
              </a:solidFill>
              <a:latin typeface="+mn-lt"/>
            </a:endParaRPr>
          </a:p>
          <a:p>
            <a:pPr marL="176213" indent="-176213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Next Steps: </a:t>
            </a:r>
          </a:p>
          <a:p>
            <a:pPr marL="177800" fontAlgn="auto">
              <a:spcBef>
                <a:spcPts val="0"/>
              </a:spcBef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  <a:latin typeface="+mn-lt"/>
              </a:rPr>
              <a:t>Applications to correlation.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miter lim="800000"/>
          <a:headEnd/>
          <a:tailEnd/>
        </a:ln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176213" indent="-176213" algn="l" fontAlgn="auto">
          <a:spcBef>
            <a:spcPts val="1200"/>
          </a:spcBef>
          <a:spcAft>
            <a:spcPts val="1200"/>
          </a:spcAft>
          <a:buFont typeface="Arial" pitchFamily="34" charset="0"/>
          <a:buChar char="•"/>
          <a:defRPr b="1" dirty="0" smtClean="0">
            <a:solidFill>
              <a:schemeClr val="accent1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7773</TotalTime>
  <Words>48</Words>
  <Application>Microsoft Macintosh PowerPoint</Application>
  <PresentationFormat>Letter Paper (8.5x11 in)</PresentationFormat>
  <Paragraphs>13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 New Roman</vt:lpstr>
      <vt:lpstr>lecture_title</vt:lpstr>
      <vt:lpstr>isip_default</vt:lpstr>
      <vt:lpstr>PowerPoint Presentation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430</cp:revision>
  <dcterms:created xsi:type="dcterms:W3CDTF">2002-09-12T17:13:32Z</dcterms:created>
  <dcterms:modified xsi:type="dcterms:W3CDTF">2022-10-26T17:24:09Z</dcterms:modified>
</cp:coreProperties>
</file>