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592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spoint.com/compute-the-eigenvalues-of-a-complex-hermitian-or-real-symmetric-matrix-in-pyth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coursera.org/lecture/linear-algebra-concepts-python/diagonalization-of-a-matrix-using-python-zYa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25: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Similarity and Diagonalization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5.5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matrices, we say that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(are similar) if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= </m:t>
                    </m:r>
                    <m:sSup>
                      <m:sSupPr>
                        <m:ctrlPr>
                          <a:rPr lang="en-US" sz="14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p>
                        <m:r>
                          <a:rPr lang="en-US" sz="14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𝑨𝑷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for some invertible matrix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matrices, then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𝒕𝒓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𝒕𝒓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𝑩𝑨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similar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matrices, then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have the same determinant, rank, trace,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5.5.2 (eigenvalues and eigenvectors).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5.5.3 (diagonalizing a matrix).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5.5.4 (linear independence of eigenvectors) and 5.5.5 (distinct eigenvalues and diagonalizable).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Lemma 5.5.3 (multiplicity and dimension), Theorem 5.5.6 (diagonalizable and multiplicity).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Complex eigenvalues and symmetric matrices. 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indent="-61913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Eigenvalues of a Symmetric Matrix</a:t>
                </a:r>
                <a:r>
                  <a:rPr lang="en-US" sz="1400" b="1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>
                    <a:solidFill>
                      <a:schemeClr val="tx2"/>
                    </a:solidFill>
                    <a:latin typeface="+mn-lt"/>
                    <a:hlinkClick r:id="rId4"/>
                  </a:rPr>
                  <a:t>Diagonalization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Applications to least squares analysis and correlation.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7765</TotalTime>
  <Words>161</Words>
  <Application>Microsoft Macintosh PowerPoint</Application>
  <PresentationFormat>Letter Paper (8.5x11 in)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427</cp:revision>
  <dcterms:created xsi:type="dcterms:W3CDTF">2002-09-12T17:13:32Z</dcterms:created>
  <dcterms:modified xsi:type="dcterms:W3CDTF">2022-10-21T17:21:59Z</dcterms:modified>
</cp:coreProperties>
</file>