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592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24: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2 Review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2.7 – 5.4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>
                <a:solidFill>
                  <a:schemeClr val="tx2"/>
                </a:solidFill>
              </a:rPr>
              <a:t>LU </a:t>
            </a:r>
            <a:r>
              <a:rPr lang="en-US" sz="1400" b="1" dirty="0">
                <a:solidFill>
                  <a:schemeClr val="tx2"/>
                </a:solidFill>
              </a:rPr>
              <a:t>Factorizations (Sects. 2.7-2.9)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Cofactor Expansion (Sect. 3.1)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Determinants and Matrix Inverses (Sect. 3.2)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Diagonalization and Eigenvalues (Sect. 3.3)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Applications to Systems of Differential Equations (Sects. 3.4-3.6)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Vectors and Lines (Sect. 4.1)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Projections and Planes (Sect. 4.2)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Cross Product (Sect. 4.3) and Linear Operators (Sect. 4.4)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Subspaces and Spanning (Sect. 5.1)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Independence and Dimension (Sect. 5.2)  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Orthogonality and Rank (Sects. 5.3, 5.4)  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7767</TotalTime>
  <Words>130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428</cp:revision>
  <dcterms:created xsi:type="dcterms:W3CDTF">2002-09-12T17:13:32Z</dcterms:created>
  <dcterms:modified xsi:type="dcterms:W3CDTF">2022-10-21T17:26:24Z</dcterms:modified>
</cp:coreProperties>
</file>