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480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chinelearningmindset.com/linear-independence-of-vector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eigenspace-and-eigenspectrum-values-in-a-matrix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22: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Independence and Dimension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5.2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Linear independence: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4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140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Every vector in the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𝒔𝒑𝒂𝒏</m:t>
                    </m:r>
                    <m:d>
                      <m:dPr>
                        <m:begChr m:val="{"/>
                        <m:endChr m:val="}"/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sub>
                        </m:sSub>
                      </m:e>
                    </m:d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has a unique representation as a linear combination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Theorems 5.2.2 (invertible equivalence), 5.2.3 (independence and invertibility), 5.2.4 (Fundamental Theorem) and 5.2.5 (Invariance Theorem).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𝑼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is a subspace of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1400" b="1" i="1" baseline="30000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</m:sSub>
                      </m:e>
                    </m:d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is any basis of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𝑼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the number,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, of vectors in the basis is called the dimension of </a:t>
                </a:r>
                <a14:m>
                  <m:oMath xmlns:m="http://schemas.openxmlformats.org/officeDocument/2006/math"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𝑼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dim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𝑼</m:t>
                    </m:r>
                    <m:r>
                      <a:rPr lang="en-US" sz="1400" b="1" i="1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dim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14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1400" b="1" i="1" baseline="30000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sz="14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and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14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b>
                            <m:r>
                              <a:rPr lang="en-US" sz="14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is a basis.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5.2.7 (Independent and spans).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Theorem 5.2.8 (Subspaces of </a:t>
                </a: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sz="1400" b="1" i="1" baseline="30000" dirty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).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>
                    <a:solidFill>
                      <a:schemeClr val="tx2"/>
                    </a:solidFill>
                    <a:latin typeface="+mn-lt"/>
                    <a:hlinkClick r:id="rId3"/>
                  </a:rPr>
                  <a:t>Linear Independence</a:t>
                </a:r>
                <a:r>
                  <a:rPr lang="en-US" sz="1400" b="1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>
                    <a:solidFill>
                      <a:schemeClr val="tx2"/>
                    </a:solidFill>
                    <a:latin typeface="+mn-lt"/>
                    <a:hlinkClick r:id="rId4"/>
                  </a:rPr>
                  <a:t>Eigenspace</a:t>
                </a:r>
                <a:endParaRPr lang="en-US" sz="1400" b="1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>
                    <a:solidFill>
                      <a:schemeClr val="accent1"/>
                    </a:solidFill>
                    <a:latin typeface="+mn-lt"/>
                  </a:rPr>
                  <a:t>Next </a:t>
                </a: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Orthogonality and Rank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7726</TotalTime>
  <Words>152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422</cp:revision>
  <dcterms:created xsi:type="dcterms:W3CDTF">2002-09-12T17:13:32Z</dcterms:created>
  <dcterms:modified xsi:type="dcterms:W3CDTF">2022-10-12T17:28:00Z</dcterms:modified>
</cp:coreProperties>
</file>