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17" autoAdjust="0"/>
  </p:normalViewPr>
  <p:slideViewPr>
    <p:cSldViewPr snapToGrid="0">
      <p:cViewPr varScale="1">
        <p:scale>
          <a:sx n="146" d="100"/>
          <a:sy n="146" d="100"/>
        </p:scale>
        <p:origin x="196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basis-vectors-in-linear-algebra-m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hadrienj.github.io/posts/Deep-Learning-Book-Series-2.4-Linear-Dependence-and-Span/" TargetMode="External"/><Relationship Id="rId4" Type="http://schemas.openxmlformats.org/officeDocument/2006/relationships/hyperlink" Target="https://www.geeksforgeeks.org/null-space-and-nullity-of-a-matrix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21: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Subspaces, Spanning and Independence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5.1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definition of a vector subspace (closed under addition and scalar multiplication).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Planes and lines through the origin in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1400" b="1" i="1" baseline="30000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all subspaces of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1400" b="1" i="1" baseline="30000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null space and image space.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eigenspace of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corresponding to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span of a set of vectors: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𝒔𝒑𝒂𝒏</m:t>
                    </m:r>
                    <m:d>
                      <m:dPr>
                        <m:begChr m:val="{"/>
                        <m:endChr m:val="}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sub>
                        </m:sSub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𝒊𝒏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Span Theorem (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𝒔𝒑𝒂𝒏</m:t>
                    </m:r>
                    <m:d>
                      <m:dPr>
                        <m:begChr m:val="{"/>
                        <m:endChr m:val="}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is the smallest subspace of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1400" b="1" i="1" baseline="30000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that contains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standard basis of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1400" b="1" i="1" baseline="30000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Examples 5.1.6, 5.1.7, and 5.1.8.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Definition of Linear Independence.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Basis Vectors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Null Spaces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5"/>
                  </a:rPr>
                  <a:t>Linear Independence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Independence, Subspaces and Dimension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6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7679</TotalTime>
  <Words>133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418</cp:revision>
  <dcterms:created xsi:type="dcterms:W3CDTF">2002-09-12T17:13:32Z</dcterms:created>
  <dcterms:modified xsi:type="dcterms:W3CDTF">2022-10-10T17:59:05Z</dcterms:modified>
</cp:coreProperties>
</file>