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7" autoAdjust="0"/>
  </p:normalViewPr>
  <p:slideViewPr>
    <p:cSldViewPr snapToGrid="0">
      <p:cViewPr varScale="1">
        <p:scale>
          <a:sx n="128" d="100"/>
          <a:sy n="128" d="100"/>
        </p:scale>
        <p:origin x="2352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reate-a-vector-in-python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kitchingroup.cheme.cmu.edu/blog/2013/02/27/Indexing-vectors-and-arrays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19: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Projections and Planes	</a:t>
                </a: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4.2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Dot Product: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‖"/>
                        <m:endChr m:val="‖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</m:d>
                    <m:d>
                      <m:dPr>
                        <m:begChr m:val="‖"/>
                        <m:endChr m:val="‖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𝒘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Law of Cosines: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𝒂𝒃𝒄𝒐𝒔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Two vectors are orthogonal if and only if: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Projection: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𝒑𝒓𝒐𝒋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num>
                      <m:den>
                        <m:sSup>
                          <m:sSup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</m:d>
                          </m:e>
                          <m:sup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Planes: A nonzero vector n is called a normal for a plane if it is orthogonal to every vector in the plane: </a:t>
                </a: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6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effectLst/>
                    <a:latin typeface="Helvetica" pitchFamily="2" charset="0"/>
                  </a:rPr>
                  <a:t>A point is on a </a:t>
                </a:r>
                <a:r>
                  <a:rPr lang="en-US" sz="1400" b="1" dirty="0">
                    <a:latin typeface="Helvetica" pitchFamily="2" charset="0"/>
                  </a:rPr>
                  <a:t>plane </a:t>
                </a:r>
                <a:r>
                  <a:rPr lang="en-US" sz="1400" b="1" dirty="0" err="1">
                    <a:latin typeface="Helvetica" pitchFamily="2" charset="0"/>
                  </a:rPr>
                  <a:t>iff</a:t>
                </a:r>
                <a:r>
                  <a:rPr lang="en-US" sz="1400" b="1" dirty="0">
                    <a:latin typeface="Helvetica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latin typeface="Helvetica" pitchFamily="2" charset="0"/>
                  </a:rPr>
                  <a:t>satisfy: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effectLst/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effectLst/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dirty="0" smtClean="0">
                            <a:effectLst/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1400" b="1" i="1" dirty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𝒛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𝒛</m:t>
                        </m:r>
                      </m:e>
                      <m:sub>
                        <m:r>
                          <a:rPr lang="en-US" sz="1400" b="1" i="1" dirty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1400" b="1" dirty="0">
                  <a:effectLst/>
                  <a:latin typeface="Helvetica" pitchFamily="2" charset="0"/>
                </a:endParaRP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3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latin typeface="Helvetica" pitchFamily="2" charset="0"/>
                  </a:rPr>
                  <a:t>The plane with normal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 through the point with vector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effectLst/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sz="1400" b="1" i="1" smtClean="0">
                            <a:effectLst/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 is: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1400" b="1" i="1" dirty="0">
                        <a:effectLst/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The vector cross product (determinant form):</a:t>
                </a:r>
                <a14:m>
                  <m:oMath xmlns:m="http://schemas.openxmlformats.org/officeDocument/2006/math">
                    <m:r>
                      <a:rPr lang="en-US" sz="1400" b="1" i="0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n-US" sz="1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400" b="1" i="1" dirty="0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400" b="1" i="1" dirty="0" smtClean="0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400" b="1" i="1" dirty="0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1400" b="1" dirty="0">
                    <a:effectLst/>
                    <a:latin typeface="Helvetica" pitchFamily="2" charset="0"/>
                  </a:rPr>
                  <a:t>.</a:t>
                </a: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6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 is orthogonal to both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𝒘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.</a:t>
                </a:r>
              </a:p>
              <a:p>
                <a:pPr marL="515938" lvl="1" indent="-169863" fontAlgn="auto">
                  <a:spcBef>
                    <a:spcPts val="0"/>
                  </a:spcBef>
                  <a:spcAft>
                    <a:spcPts val="600"/>
                  </a:spcAft>
                  <a:buFont typeface="Wingdings" pitchFamily="2" charset="2"/>
                  <a:buChar char="§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𝒘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  <a:latin typeface="Helvetica" pitchFamily="2" charset="0"/>
                  </a:rPr>
                  <a:t>are parallel.</a:t>
                </a:r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Vectors in NumPy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Indexing Vectors and Arrays in Python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Cross Products and Linear Operators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 r="-308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7578</TotalTime>
  <Words>220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Cambria Math</vt:lpstr>
      <vt:lpstr>Helvetica</vt:lpstr>
      <vt:lpstr>Times New Roman</vt:lpstr>
      <vt:lpstr>Wingdings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413</cp:revision>
  <dcterms:created xsi:type="dcterms:W3CDTF">2002-09-12T17:13:32Z</dcterms:created>
  <dcterms:modified xsi:type="dcterms:W3CDTF">2022-10-06T20:18:05Z</dcterms:modified>
</cp:coreProperties>
</file>