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2424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create-a-vector-in-python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kitchingroup.cheme.cmu.edu/blog/2013/02/27/Indexing-vectors-and-arrays-in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18: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Vectors and Lines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4.1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Length and Direction of a Vector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Geometric Interpretation of a Vector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Parallelogram Law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Sums and Differences of Vectors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Scalar Multiple Law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>
                    <a:solidFill>
                      <a:schemeClr val="tx2"/>
                    </a:solidFill>
                  </a:rPr>
                  <a:t>Unit Vectors, Parallel Vectors, Vector </a:t>
                </a:r>
                <a:r>
                  <a:rPr lang="en-US" sz="1800" b="1" dirty="0">
                    <a:solidFill>
                      <a:schemeClr val="tx2"/>
                    </a:solidFill>
                  </a:rPr>
                  <a:t>Equation of a Line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Pythagoras’ Theorem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8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Vectors in NumPy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Indexing Vectors and Arrays in Python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Projections and Planes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7535</TotalTime>
  <Words>72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408</cp:revision>
  <dcterms:created xsi:type="dcterms:W3CDTF">2002-09-12T17:13:32Z</dcterms:created>
  <dcterms:modified xsi:type="dcterms:W3CDTF">2022-10-03T17:14:20Z</dcterms:modified>
</cp:coreProperties>
</file>