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9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datascience.com/ordinal-differential-equation-ode-in-python-8dc1de21323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pythonnumericalmethods.berkeley.edu/notebooks/chapter22.06-Python-ODE-Solver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17: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Applications to Systems of Differential Equations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3.4-3.6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solution to a differential equation,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𝒅𝒇</m:t>
                        </m:r>
                      </m:num>
                      <m:den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𝒅𝒙</m:t>
                        </m:r>
                      </m:den>
                    </m:f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is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1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linear system of differential equations can be written as: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a diagonalizable matrix, every solution has the form:</a:t>
                </a:r>
              </a:p>
              <a:p>
                <a:pPr marL="173037" algn="ctr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1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8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</a:t>
                </a:r>
              </a:p>
              <a:p>
                <a:pPr marL="34607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where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eigenvectors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8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80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1800" b="0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constants.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>
                        <a:solidFill>
                          <a:schemeClr val="accent1"/>
                        </a:solidFill>
                        <a:latin typeface="+mn-lt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tx2"/>
                    </a:solidFill>
                    <a:latin typeface="+mn-lt"/>
                    <a:hlinkClick r:id="rId3"/>
                  </a:rPr>
                  <a:t>Ordinary Differential Equation (ODE) in Python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  <a:hlinkClick r:id="rId4"/>
                  </a:rPr>
                  <a:t>Python ODE Solvers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Vectors and Lines (Chapter 4)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7525</TotalTime>
  <Words>119</Words>
  <Application>Microsoft Macintosh PowerPoint</Application>
  <PresentationFormat>Letter Paper (8.5x11 in)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405</cp:revision>
  <dcterms:created xsi:type="dcterms:W3CDTF">2002-09-12T17:13:32Z</dcterms:created>
  <dcterms:modified xsi:type="dcterms:W3CDTF">2022-09-30T13:43:52Z</dcterms:modified>
</cp:coreProperties>
</file>