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02" autoAdjust="0"/>
  </p:normalViewPr>
  <p:slideViewPr>
    <p:cSldViewPr snapToGrid="0">
      <p:cViewPr varScale="1">
        <p:scale>
          <a:sx n="117" d="100"/>
          <a:sy n="117" d="100"/>
        </p:scale>
        <p:origin x="1864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how-to-find-cofactor-of-a-matrix-using-numpy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geeksforgeeks.org/how-to-calculate-the-determinant-of-a-matrix-using-nump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Bef>
                    <a:spcPts val="0"/>
                  </a:spcBef>
                  <a:spcAft>
                    <a:spcPts val="12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14: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The Cofactor Expansion</a:t>
                </a:r>
              </a:p>
              <a:p>
                <a:pPr marL="176213" marR="0" lvl="0" indent="-176213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ClrTx/>
                  <a:buSzTx/>
                  <a:buFont typeface="Arial" pitchFamily="34" charset="0"/>
                  <a:buChar char="•"/>
                  <a:tabLst>
                    <a:tab pos="1366838" algn="l"/>
                    <a:tab pos="3194050" algn="l"/>
                    <a:tab pos="502126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Sect. 3.1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The determinant of a 2D matrix is: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𝒅𝒆𝒕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mr>
                          <m:mr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e>
                          </m:mr>
                        </m:m>
                      </m:e>
                    </m:d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𝒂𝒅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𝒃𝒄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The determinant of a 3D matrix is: </a:t>
                </a:r>
                <a:br>
                  <a:rPr lang="en-US" sz="1800" b="1" dirty="0">
                    <a:solidFill>
                      <a:schemeClr val="tx2"/>
                    </a:solidFill>
                  </a:rPr>
                </a:b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𝒅𝒆𝒕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</m:mr>
                          <m:mr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</m:mr>
                          <m:mr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𝒈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e>
                          </m:mr>
                        </m:m>
                      </m:e>
                    </m:d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d>
                      <m:dPr>
                        <m:begChr m:val="|"/>
                        <m:endChr m:val="|"/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</m:mr>
                          <m:mr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e>
                          </m:mr>
                        </m:m>
                      </m:e>
                    </m:d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d>
                      <m:dPr>
                        <m:begChr m:val="|"/>
                        <m:endChr m:val="|"/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</m:mr>
                          <m:mr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𝒈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e>
                          </m:mr>
                        </m:m>
                      </m:e>
                    </m:d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𝒄</m:t>
                    </m:r>
                    <m:d>
                      <m:dPr>
                        <m:begChr m:val="|"/>
                        <m:endChr m:val="|"/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</m:mr>
                          <m:mr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𝒈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1800" b="1" dirty="0">
                  <a:solidFill>
                    <a:schemeClr val="tx2"/>
                  </a:solidFill>
                </a:endParaRP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The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𝒊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𝒋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-cofactor,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𝒊𝒋</m:t>
                        </m:r>
                      </m:sub>
                    </m:sSub>
                    <m:d>
                      <m:d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</m:d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1800" b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b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1800" b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e>
                      <m:sup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𝒋</m:t>
                        </m:r>
                      </m:sup>
                    </m:sSup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𝒅𝒆𝒕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b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𝒊𝒋</m:t>
                        </m:r>
                      </m:sub>
                    </m:sSub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Cofactor expansion of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𝒅𝒆𝒕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:</a:t>
                </a:r>
              </a:p>
              <a:p>
                <a:pPr marL="173037" fontAlgn="auto">
                  <a:spcBef>
                    <a:spcPts val="0"/>
                  </a:spcBef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𝒅𝒆𝒕</m:t>
                      </m:r>
                      <m:r>
                        <a:rPr lang="en-US" sz="1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1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𝟏𝟏</m:t>
                          </m:r>
                        </m:sub>
                      </m:sSub>
                      <m:sSub>
                        <m:sSubPr>
                          <m:ctrlP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𝟏𝟏</m:t>
                          </m:r>
                        </m:sub>
                      </m:sSub>
                      <m:d>
                        <m:dPr>
                          <m:ctrlP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</m:d>
                      <m:r>
                        <a:rPr lang="en-US" sz="1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sSub>
                        <m:sSubPr>
                          <m:ctrlP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d>
                        <m:dPr>
                          <m:ctrlP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</m:d>
                      <m:r>
                        <a:rPr lang="en-US" sz="1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+…+</m:t>
                      </m:r>
                      <m:sSub>
                        <m:sSubPr>
                          <m:ctrlP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b>
                      </m:sSub>
                      <m:sSub>
                        <m:sSubPr>
                          <m:ctrlP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b>
                      </m:sSub>
                      <m:d>
                        <m:dPr>
                          <m:ctrlP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</m:d>
                    </m:oMath>
                  </m:oMathPara>
                </a14:m>
                <a:endParaRPr lang="en-US" sz="1800" b="1" dirty="0">
                  <a:solidFill>
                    <a:schemeClr val="tx2"/>
                  </a:solidFill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3"/>
                  </a:rPr>
                  <a:t>How to Find the Cofactor of a Matrix In Numpy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4"/>
                  </a:rPr>
                  <a:t>Determinants</a:t>
                </a:r>
                <a:endParaRPr lang="en-US" sz="18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Determinants and Inverses</a:t>
                </a: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5"/>
                <a:stretch>
                  <a:fillRect l="-1541" t="-1322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7497</TotalTime>
  <Words>112</Words>
  <Application>Microsoft Macintosh PowerPoint</Application>
  <PresentationFormat>Letter Paper (8.5x11 in)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399</cp:revision>
  <dcterms:created xsi:type="dcterms:W3CDTF">2002-09-12T17:13:32Z</dcterms:created>
  <dcterms:modified xsi:type="dcterms:W3CDTF">2022-09-23T12:17:24Z</dcterms:modified>
</cp:coreProperties>
</file>