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656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11: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Exam No. 1 Review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>
                <a:tab pos="1366838" algn="l"/>
                <a:tab pos="3194050" algn="l"/>
                <a:tab pos="502126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1.1 – 2.6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Systems </a:t>
            </a: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of Equations, Elementary Operations (Sect. 1.1)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Gaussian Elimination (Sect. 1.2)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Homogenous Equations and Applications to Circuits (Sects. 1.3-1.5) Matrix Addition, Scalar Multiplication and Transpose (Sect. 2.1)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Matrix Vector Multiplication and Linear Equations (Sect. 2.2)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Dot Products and Transformations (Sect. 2.2)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Matrix-Matrix Multiplication (Sect. 2.3)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Matrix Inversion (Sect. 2.4)  	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Elementary Matrices (Sect. 2.5)	</a:t>
            </a: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Helvetica" pitchFamily="2" charset="0"/>
              </a:rPr>
              <a:t>Linear Transformations (Sect. 2.6)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LU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Factorization and Determinants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7438</TotalTime>
  <Words>123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Helvetica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396</cp:revision>
  <dcterms:created xsi:type="dcterms:W3CDTF">2002-09-12T17:13:32Z</dcterms:created>
  <dcterms:modified xsi:type="dcterms:W3CDTF">2022-09-19T20:17:22Z</dcterms:modified>
</cp:coreProperties>
</file>