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102" autoAdjust="0"/>
  </p:normalViewPr>
  <p:slideViewPr>
    <p:cSldViewPr snapToGrid="0">
      <p:cViewPr varScale="1">
        <p:scale>
          <a:sx n="117" d="100"/>
          <a:sy n="117" d="100"/>
        </p:scale>
        <p:origin x="1864" y="176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mas.github.io/linear-transformations-numpy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7962" y="674915"/>
            <a:ext cx="8225038" cy="5758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</a:rPr>
              <a:t>Lecture 10: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Linear Transformations</a:t>
            </a:r>
          </a:p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>
                <a:tab pos="1366838" algn="l"/>
                <a:tab pos="3194050" algn="l"/>
                <a:tab pos="502126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Textbook: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Sect. </a:t>
            </a:r>
            <a:r>
              <a:rPr lang="en-US" sz="1800" b="1">
                <a:solidFill>
                  <a:schemeClr val="bg1"/>
                </a:solidFill>
                <a:latin typeface="+mn-lt"/>
              </a:rPr>
              <a:t>2.6</a:t>
            </a:r>
            <a:endParaRPr lang="en-US" sz="1800" b="1" dirty="0">
              <a:solidFill>
                <a:schemeClr val="bg1"/>
              </a:solidFill>
              <a:latin typeface="+mn-lt"/>
            </a:endParaRP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Key Concepts:</a:t>
            </a:r>
          </a:p>
          <a:p>
            <a:pPr marL="165100" fontAlgn="auto">
              <a:spcBef>
                <a:spcPts val="0"/>
              </a:spcBef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</a:rPr>
              <a:t>The Linearity Theorem</a:t>
            </a:r>
          </a:p>
          <a:p>
            <a:pPr marL="165100" fontAlgn="auto">
              <a:spcBef>
                <a:spcPts val="0"/>
              </a:spcBef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</a:rPr>
              <a:t>Linearity and Matrix Transformations</a:t>
            </a:r>
          </a:p>
          <a:p>
            <a:pPr marL="165100" fontAlgn="auto">
              <a:spcBef>
                <a:spcPts val="0"/>
              </a:spcBef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</a:rPr>
              <a:t>Geometric Interpretations of Linear Transformations</a:t>
            </a:r>
          </a:p>
          <a:p>
            <a:pPr marL="165100" fontAlgn="auto">
              <a:spcBef>
                <a:spcPts val="0"/>
              </a:spcBef>
              <a:spcAft>
                <a:spcPts val="12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</a:rPr>
              <a:t>Scaling, Rotation, Reflection and Projections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Relevant Python Code:</a:t>
            </a:r>
          </a:p>
          <a:p>
            <a:pPr marL="165100" fontAlgn="auto">
              <a:spcBef>
                <a:spcPts val="0"/>
              </a:spcBef>
              <a:spcAft>
                <a:spcPts val="12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3"/>
              </a:rPr>
              <a:t>Linear Transformations in Python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Next steps: </a:t>
            </a:r>
          </a:p>
          <a:p>
            <a:pPr marL="165100" fontAlgn="auto">
              <a:spcBef>
                <a:spcPts val="0"/>
              </a:spcBef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LU Decomposition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7403</TotalTime>
  <Words>46</Words>
  <Application>Microsoft Macintosh PowerPoint</Application>
  <PresentationFormat>Letter Paper (8.5x11 in)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397</cp:revision>
  <dcterms:created xsi:type="dcterms:W3CDTF">2002-09-12T17:13:32Z</dcterms:created>
  <dcterms:modified xsi:type="dcterms:W3CDTF">2022-09-19T17:21:36Z</dcterms:modified>
</cp:coreProperties>
</file>