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1864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7i1WmNS9bO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levelup.gitconnected.com/identity-matrix-explained-with-examples-in-python-linear-algebra-35e90da7285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09: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Elementary Matrices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ClrTx/>
                  <a:buSzTx/>
                  <a:buFont typeface="Arial" pitchFamily="34" charset="0"/>
                  <a:buChar char="•"/>
                  <a:tabLst>
                    <a:tab pos="1366838" algn="l"/>
                    <a:tab pos="3194050" algn="l"/>
                    <a:tab pos="502126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2.5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An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𝒏𝒙𝒏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matrix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𝑬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is called an elementary matrix if it can be obtained from the identity matrix by a single elementary row operation.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Every elementary matrix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𝑬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is invertible,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p>
                        <m:r>
                          <a:rPr lang="en-US" sz="18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is also an elementary matrix (of the same type).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 square matrix is invertible if and only if it is a product of elementary matrices.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An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𝒎𝒙𝒏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matrix of rank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𝒓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can be transformed to the Smith Normal form by finding invertible matrices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𝑼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𝑽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such that: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𝑼𝑨𝑽</m:t>
                      </m:r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1800" b="1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1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𝑰</m:t>
                                    </m:r>
                                  </m:e>
                                  <m:sub>
                                    <m:r>
                                      <a:rPr lang="en-US" sz="1800" b="1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𝒓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18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8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  <m:e>
                                <m:r>
                                  <a:rPr lang="en-US" sz="18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800" b="1" dirty="0">
                  <a:solidFill>
                    <a:schemeClr val="tx2"/>
                  </a:solidFill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Linear Algebra in Python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Identity Matrices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>
                    <a:solidFill>
                      <a:schemeClr val="tx2"/>
                    </a:solidFill>
                    <a:latin typeface="+mn-lt"/>
                  </a:rPr>
                  <a:t>Linear Transformations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 r="-924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7398</TotalTime>
  <Words>119</Words>
  <Application>Microsoft Macintosh PowerPoint</Application>
  <PresentationFormat>Letter Paper (8.5x11 in)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395</cp:revision>
  <dcterms:created xsi:type="dcterms:W3CDTF">2002-09-12T17:13:32Z</dcterms:created>
  <dcterms:modified xsi:type="dcterms:W3CDTF">2022-09-19T17:16:31Z</dcterms:modified>
</cp:coreProperties>
</file>