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1864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adjoint-inverse-matrix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towardsdatascience.com/find-the-inverse-of-a-matrix-using-python-3aeb05b48308" TargetMode="External"/><Relationship Id="rId4" Type="http://schemas.openxmlformats.org/officeDocument/2006/relationships/hyperlink" Target="https://www.geeksforgeeks.org/inverse-of-a-matrix-formul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08: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Matrix Inversion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2.4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 square matrix,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 is called an inverse of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 </a:t>
                </a:r>
                <a:r>
                  <a:rPr lang="en-US" sz="1800" b="1" dirty="0" err="1">
                    <a:solidFill>
                      <a:schemeClr val="tx2"/>
                    </a:solidFill>
                  </a:rPr>
                  <a:t>iff</a:t>
                </a:r>
                <a:r>
                  <a:rPr lang="en-US" sz="1800" b="1" dirty="0">
                    <a:solidFill>
                      <a:schemeClr val="tx2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𝒂𝒏𝒅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𝑰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Gaussian elimination can be used to invert a matrix.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are both inverses of </a:t>
                </a:r>
                <a14:m>
                  <m:oMath xmlns:m="http://schemas.openxmlformats.org/officeDocument/2006/math">
                    <m:r>
                      <a:rPr lang="en-US" sz="18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 then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8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𝐀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𝑨𝑪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then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If</a:t>
                </a:r>
                <a14:m>
                  <m:oMath xmlns:m="http://schemas.openxmlformats.org/officeDocument/2006/math">
                    <m:r>
                      <a:rPr lang="en-US" sz="18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𝐀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are invertible,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𝑨𝑩</m:t>
                            </m:r>
                          </m:e>
                        </m:d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𝑨𝑪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𝑰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 then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𝑰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Helvetica" pitchFamily="2" charset="0"/>
                  </a:rPr>
                  <a:t>An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𝒏𝒙𝒏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  <a:latin typeface="Helvetica" pitchFamily="2" charset="0"/>
                  </a:rPr>
                  <a:t> matrix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  <a:latin typeface="Helvetica" pitchFamily="2" charset="0"/>
                  </a:rPr>
                  <a:t> is invertible if and only if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𝒓𝒂𝒏𝒌</m:t>
                    </m:r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  <a:latin typeface="Helvetica" pitchFamily="2" charset="0"/>
                  </a:rPr>
                  <a:t>.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Helvetica" pitchFamily="2" charset="0"/>
                  </a:rPr>
                  <a:t>For a transformation </a:t>
                </a:r>
                <a14:m>
                  <m:oMath xmlns:m="http://schemas.openxmlformats.org/officeDocument/2006/math">
                    <m:r>
                      <a:rPr lang="en-US" sz="1800" b="1" dirty="0">
                        <a:solidFill>
                          <a:schemeClr val="tx2"/>
                        </a:solidFill>
                        <a:latin typeface="Helvetica" pitchFamily="2" charset="0"/>
                      </a:rPr>
                      <m:t>𝑻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  <a:latin typeface="Helvetica" pitchFamily="2" charset="0"/>
                  </a:rPr>
                  <a:t> and matrix transformation </a:t>
                </a:r>
                <a14:m>
                  <m:oMath xmlns:m="http://schemas.openxmlformats.org/officeDocument/2006/math">
                    <m:r>
                      <a:rPr lang="en-US" sz="1800" b="1" dirty="0">
                        <a:solidFill>
                          <a:schemeClr val="tx2"/>
                        </a:solidFill>
                        <a:latin typeface="Helvetica" pitchFamily="2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  <a:latin typeface="Helvetica" pitchFamily="2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800" b="1" dirty="0">
                        <a:solidFill>
                          <a:schemeClr val="tx2"/>
                        </a:solidFill>
                        <a:latin typeface="Helvetica" pitchFamily="2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  <a:latin typeface="Helvetica" pitchFamily="2" charset="0"/>
                  </a:rPr>
                  <a:t> is invertible </a:t>
                </a:r>
                <a:r>
                  <a:rPr lang="en-US" sz="1800" b="1" dirty="0" err="1">
                    <a:solidFill>
                      <a:schemeClr val="tx2"/>
                    </a:solidFill>
                    <a:latin typeface="Helvetica" pitchFamily="2" charset="0"/>
                  </a:rPr>
                  <a:t>iff</a:t>
                </a:r>
                <a:r>
                  <a:rPr lang="en-US" sz="1800" b="1" dirty="0">
                    <a:solidFill>
                      <a:schemeClr val="tx2"/>
                    </a:solidFill>
                    <a:latin typeface="Helvetica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1" dirty="0">
                        <a:solidFill>
                          <a:schemeClr val="tx2"/>
                        </a:solidFill>
                        <a:latin typeface="Helvetica" pitchFamily="2" charset="0"/>
                      </a:rPr>
                      <m:t>𝑻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  <a:latin typeface="Helvetica" pitchFamily="2" charset="0"/>
                  </a:rPr>
                  <a:t> has an inverse.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Adjoint and Inverse of a Matrix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Inverse of a Matrix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5"/>
                  </a:rPr>
                  <a:t>Inverse Using Python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Elementary Matrices.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6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7372</TotalTime>
  <Words>158</Words>
  <Application>Microsoft Macintosh PowerPoint</Application>
  <PresentationFormat>Letter Paper (8.5x11 in)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Cambria Math</vt:lpstr>
      <vt:lpstr>Helvetica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392</cp:revision>
  <dcterms:created xsi:type="dcterms:W3CDTF">2002-09-12T17:13:32Z</dcterms:created>
  <dcterms:modified xsi:type="dcterms:W3CDTF">2022-09-09T16:48:26Z</dcterms:modified>
</cp:coreProperties>
</file>