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 snapToGrid="0">
      <p:cViewPr>
        <p:scale>
          <a:sx n="130" d="100"/>
          <a:sy n="130" d="100"/>
        </p:scale>
        <p:origin x="320" y="24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multiplication-two-matrices-single-line-using-numpy-pyth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likegeeks.com/numpy-loadtxt-tutoria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07: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Matrix-Matrix Multiplication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2.3</a:t>
                </a: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Composition: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∘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𝒈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begChr m:val="["/>
                        <m:endChr m:val="]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𝒈</m:t>
                        </m:r>
                        <m:d>
                          <m:dPr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</m:e>
                    </m:d>
                  </m:oMath>
                </a14:m>
                <a:endParaRPr lang="en-US" sz="1800" b="1" dirty="0">
                  <a:solidFill>
                    <a:schemeClr val="tx2"/>
                  </a:solidFill>
                  <a:ea typeface="Cambria Math" panose="02040503050406030204" pitchFamily="18" charset="0"/>
                </a:endParaRP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Matrix Multiplication: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d>
                      <m:dPr>
                        <m:begChr m:val="["/>
                        <m:endChr m:val="]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18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  <m:sSub>
                                <m:sSubPr>
                                  <m:ctrlP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1800" b="1" i="1" smtClean="0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e>
                            <m:e>
                              <m:r>
                                <a:rPr lang="en-US" sz="1800" b="1" i="1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  <m:sSub>
                                <m:sSubPr>
                                  <m:ctrlP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e>
                                <m:sub>
                                  <m:r>
                                    <a:rPr lang="en-US" sz="1800" b="1" i="1">
                                      <a:solidFill>
                                        <a:schemeClr val="tx2"/>
                                      </a:solidFill>
                                      <a:latin typeface="Cambria Math" panose="02040503050406030204" pitchFamily="18" charset="0"/>
                                    </a:rPr>
                                    <m:t>𝒌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Properties of Matrix Multiplication: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1366838" algn="ctr"/>
                    <a:tab pos="4052888" algn="ctr"/>
                    <a:tab pos="6858000" algn="ctr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∘</m:t>
                    </m:r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𝑻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</m:sub>
                    </m:sSub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𝑻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𝑨𝑩</m:t>
                        </m:r>
                      </m:sub>
                    </m:sSub>
                  </m:oMath>
                </a14:m>
                <a:r>
                  <a:rPr lang="en-US" sz="1800" b="1" i="1" dirty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𝑩𝒙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𝒙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𝑰𝑨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𝑨𝑰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165100" fontAlgn="auto">
                  <a:spcAft>
                    <a:spcPts val="600"/>
                  </a:spcAft>
                  <a:tabLst>
                    <a:tab pos="1366838" algn="ctr"/>
                    <a:tab pos="4052888" algn="ctr"/>
                    <a:tab pos="6858000" algn="ctr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𝑩𝑪</m:t>
                        </m:r>
                      </m:e>
                    </m:d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d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d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𝑩𝑪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𝑪𝑨</m:t>
                    </m:r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165100" fontAlgn="auto">
                  <a:spcAft>
                    <a:spcPts val="1200"/>
                  </a:spcAft>
                  <a:tabLst>
                    <a:tab pos="1366838" algn="ctr"/>
                    <a:tab pos="4052888" algn="ctr"/>
                    <a:tab pos="6858000" algn="ctr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d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𝒂𝑨</m:t>
                        </m:r>
                      </m:e>
                    </m:d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𝒂𝑩</m:t>
                    </m:r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e>
                      <m:sup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  <m:sSup>
                      <m:sSup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  <m:sup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Block Multiplication: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𝑨𝑩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𝑰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𝑶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𝑸</m:t>
                              </m:r>
                            </m:e>
                          </m:mr>
                        </m:m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𝑿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𝒀</m:t>
                              </m:r>
                            </m:e>
                          </m:mr>
                        </m:m>
                      </m:e>
                    </m:d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1800" b="1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𝑰𝑿</m:t>
                              </m:r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𝑶𝒀</m:t>
                              </m:r>
                            </m:e>
                          </m:mr>
                          <m:mr>
                            <m:e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𝑷𝑿</m:t>
                              </m:r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800" b="1" i="1" smtClean="0">
                                  <a:solidFill>
                                    <a:schemeClr val="tx2"/>
                                  </a:solidFill>
                                  <a:latin typeface="Cambria Math" panose="02040503050406030204" pitchFamily="18" charset="0"/>
                                </a:rPr>
                                <m:t>𝑸𝒀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1800" b="1" dirty="0">
                  <a:solidFill>
                    <a:schemeClr val="tx2"/>
                  </a:solidFill>
                </a:endParaRP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Multiplication of Two Matrices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 err="1">
                    <a:solidFill>
                      <a:schemeClr val="tx2"/>
                    </a:solidFill>
                    <a:latin typeface="+mn-lt"/>
                    <a:hlinkClick r:id="rId4"/>
                  </a:rPr>
                  <a:t>Numpy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 </a:t>
                </a:r>
                <a:r>
                  <a:rPr lang="en-US" sz="1800" b="1" dirty="0" err="1">
                    <a:solidFill>
                      <a:schemeClr val="tx2"/>
                    </a:solidFill>
                    <a:latin typeface="+mn-lt"/>
                    <a:hlinkClick r:id="rId4"/>
                  </a:rPr>
                  <a:t>Loadtxt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 Tutorial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Matrix inversion.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7347</TotalTime>
  <Words>115</Words>
  <Application>Microsoft Macintosh PowerPoint</Application>
  <PresentationFormat>Letter Paper (8.5x11 in)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388</cp:revision>
  <dcterms:created xsi:type="dcterms:W3CDTF">2002-09-12T17:13:32Z</dcterms:created>
  <dcterms:modified xsi:type="dcterms:W3CDTF">2022-09-07T03:08:35Z</dcterms:modified>
</cp:coreProperties>
</file>