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1048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hadrienj.github.io/posts/Deep-Learning-Book-Series-2.2-Multiplying-Matrices-and-Vector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06: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Dot Products and Transformations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</a:t>
                </a:r>
                <a:r>
                  <a:rPr lang="en-US" sz="1800" b="1">
                    <a:solidFill>
                      <a:schemeClr val="accent1"/>
                    </a:solidFill>
                    <a:latin typeface="+mn-lt"/>
                  </a:rPr>
                  <a:t>:</a:t>
                </a:r>
                <a:r>
                  <a:rPr lang="en-US" sz="1800" b="1">
                    <a:solidFill>
                      <a:schemeClr val="bg1"/>
                    </a:solidFill>
                    <a:latin typeface="+mn-lt"/>
                  </a:rPr>
                  <a:t> Sect.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2.2</a:t>
                </a: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dot product is a fundamental operation the measures the angle between two vectors.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A 2D vector can be described as a point existing in a set R</a:t>
                </a:r>
                <a:r>
                  <a:rPr lang="en-US" sz="1800" b="1" baseline="30000" dirty="0">
                    <a:solidFill>
                      <a:schemeClr val="tx2"/>
                    </a:solidFill>
                    <a:latin typeface="+mn-lt"/>
                  </a:rPr>
                  <a:t>2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.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A matrix vector product, Ax, can be regarded as a transformation: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whe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𝒓𝒆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𝑨𝒙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all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in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2"/>
                  </a:rPr>
                  <a:t>Multiplying Matrices and Vectors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Matrix multiplication.</a:t>
                </a:r>
              </a:p>
              <a:p>
                <a:pPr marL="165100" fontAlgn="auto">
                  <a:spcAft>
                    <a:spcPts val="0"/>
                  </a:spcAft>
                  <a:tabLst>
                    <a:tab pos="2290763" algn="l"/>
                    <a:tab pos="4113213" algn="l"/>
                  </a:tabLst>
                  <a:defRPr/>
                </a:pP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3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7219</TotalTime>
  <Words>89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385</cp:revision>
  <dcterms:created xsi:type="dcterms:W3CDTF">2002-09-12T17:13:32Z</dcterms:created>
  <dcterms:modified xsi:type="dcterms:W3CDTF">2022-09-07T00:59:30Z</dcterms:modified>
</cp:coreProperties>
</file>