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1232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04,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hadrienj.github.io/posts/Deep-Learning-Book-Series-2.2-Multiplying-Matrices-and-Vector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34950" indent="-234950"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05: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Matrix Vector Multiplication and Linear Equations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2.2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Matrix vector multiplication can be used to represent a system of linear equations.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A matrix multiplied by a vector returns a vector.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Every solution to a system of linear equations can be represented as a sum of a homogeneous solution and a particular solution.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>
                <a:solidFill>
                  <a:schemeClr val="accent1"/>
                </a:solidFill>
                <a:latin typeface="+mn-lt"/>
              </a:rPr>
              <a:t>Relevant </a:t>
            </a:r>
            <a:r>
              <a:rPr lang="en-US" sz="1800" b="1" dirty="0">
                <a:solidFill>
                  <a:schemeClr val="accent1"/>
                </a:solidFill>
                <a:latin typeface="+mn-lt"/>
              </a:rPr>
              <a:t>Python Code: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Multiplying Matrices and Vectors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Dot products and transformations.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7190</TotalTime>
  <Words>80</Words>
  <Application>Microsoft Macintosh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382</cp:revision>
  <dcterms:created xsi:type="dcterms:W3CDTF">2002-09-12T17:13:32Z</dcterms:created>
  <dcterms:modified xsi:type="dcterms:W3CDTF">2022-09-02T13:37:23Z</dcterms:modified>
</cp:coreProperties>
</file>