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1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4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0" autoAdjust="0"/>
    <p:restoredTop sz="95081" autoAdjust="0"/>
  </p:normalViewPr>
  <p:slideViewPr>
    <p:cSldViewPr snapToGrid="0">
      <p:cViewPr varScale="1">
        <p:scale>
          <a:sx n="129" d="100"/>
          <a:sy n="129" d="100"/>
        </p:scale>
        <p:origin x="1584" y="192"/>
      </p:cViewPr>
      <p:guideLst>
        <p:guide orient="horz" pos="2160"/>
        <p:guide pos="14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8/29/22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F734984-DA9D-46F7-86D2-46DD45087FB0}" type="datetimeFigureOut">
              <a:rPr lang="en-US" smtClean="0"/>
              <a:pPr/>
              <a:t>8/29/22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A05E26D1-1274-47BB-A1DA-3B76A596BD1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8" y="191824"/>
            <a:ext cx="595384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ENGR 2011 – Engineering Analysis and Applications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ENGR 2011: Lecture 04,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eeksforgeeks.org/adding-and-subtracting-matrices-in-python/" TargetMode="External"/><Relationship Id="rId2" Type="http://schemas.openxmlformats.org/officeDocument/2006/relationships/hyperlink" Target="https://www.geeksforgeeks.org/python-program-add-two-matrices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hyperlink" Target="https://www.geeksforgeeks.org/transpose-matrix-single-line-pyth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7" name="Rectangle 3"/>
              <p:cNvSpPr txBox="1">
                <a:spLocks noChangeArrowheads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noFill/>
              <a:ln>
                <a:miter lim="800000"/>
                <a:headEnd/>
                <a:tailEnd/>
              </a:ln>
            </p:spPr>
            <p:txBody>
              <a:bodyPr vert="horz" wrap="square" lIns="0" tIns="0" rIns="0" bIns="0" numCol="1" anchor="t" anchorCtr="0" compatLnSpc="1">
                <a:prstTxWarp prst="textNoShape">
                  <a:avLst/>
                </a:prstTxWarp>
              </a:bodyPr>
              <a:lstStyle/>
              <a:p>
                <a:pPr marL="176213" indent="-176213" fontAlgn="auto">
                  <a:spcAft>
                    <a:spcPts val="12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</a:rPr>
                  <a:t>Lecture 04: 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Matrix Addition, Scalar Multiplication and Transposition</a:t>
                </a:r>
              </a:p>
              <a:p>
                <a:pPr marL="176213" marR="0" lvl="0" indent="-176213" defTabSz="914400" rtl="0" eaLnBrk="1" fontAlgn="auto" latinLnBrk="0" hangingPunct="1">
                  <a:lnSpc>
                    <a:spcPct val="100000"/>
                  </a:lnSpc>
                  <a:spcBef>
                    <a:spcPts val="600"/>
                  </a:spcBef>
                  <a:spcAft>
                    <a:spcPts val="600"/>
                  </a:spcAft>
                  <a:buClrTx/>
                  <a:buSzTx/>
                  <a:buFont typeface="Arial" pitchFamily="34" charset="0"/>
                  <a:buChar char="•"/>
                  <a:tabLst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Textbook:</a:t>
                </a:r>
                <a:r>
                  <a:rPr lang="en-US" sz="1800" b="1" dirty="0">
                    <a:solidFill>
                      <a:schemeClr val="bg1"/>
                    </a:solidFill>
                    <a:latin typeface="+mn-lt"/>
                  </a:rPr>
                  <a:t> Sect. 2.1</a:t>
                </a:r>
              </a:p>
              <a:p>
                <a:pPr marL="176213" indent="-176213" fontAlgn="auto">
                  <a:spcBef>
                    <a:spcPts val="60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Key Concepts: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A matrix is a rectangular array of numbers.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Matrix addition: Matrices must be same dimensions; iterate over the matrix and add corresponding elements. Obeys all the usual properties of addition (e.g., commutativity).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Scalar Multiplication: multiple each element by a scalar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Transposition: Interchange elements (e.g.,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𝒊𝒋</m:t>
                        </m:r>
                      </m:sub>
                    </m:sSub>
                    <m:r>
                      <a:rPr lang="en-US" sz="1800" b="1" i="1" smtClean="0">
                        <a:solidFill>
                          <a:schemeClr val="tx2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n-US" sz="1800" b="1" i="1" smtClean="0">
                            <a:solidFill>
                              <a:schemeClr val="tx2"/>
                            </a:solidFill>
                            <a:latin typeface="Cambria Math" panose="02040503050406030204" pitchFamily="18" charset="0"/>
                          </a:rPr>
                          <m:t>𝒋𝒊</m:t>
                        </m:r>
                      </m:sub>
                    </m:sSub>
                  </m:oMath>
                </a14:m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). Note a 2x3 matrix becomes a 3x2 matrix.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Symmetric Matrix: The transpose is equal to the original matrix.</a:t>
                </a:r>
              </a:p>
              <a:p>
                <a:pPr marL="176213" indent="-176213" fontAlgn="auto">
                  <a:spcBef>
                    <a:spcPts val="600"/>
                  </a:spcBef>
                  <a:spcAft>
                    <a:spcPts val="600"/>
                  </a:spcAft>
                  <a:buFont typeface="Arial" pitchFamily="34" charset="0"/>
                  <a:buChar char="•"/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Relevant Python Code:</a:t>
                </a:r>
              </a:p>
              <a:p>
                <a:pPr marL="165100" fontAlgn="auto">
                  <a:spcAft>
                    <a:spcPts val="6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2"/>
                  </a:rPr>
                  <a:t>Matrix Addition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;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3"/>
                  </a:rPr>
                  <a:t>Adding and Subtracting Matrics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; </a:t>
                </a:r>
                <a:r>
                  <a:rPr lang="en-US" sz="1800" b="1" dirty="0">
                    <a:solidFill>
                      <a:schemeClr val="tx2"/>
                    </a:solidFill>
                    <a:latin typeface="+mn-lt"/>
                    <a:hlinkClick r:id="rId4"/>
                  </a:rPr>
                  <a:t>Transposition</a:t>
                </a: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  <a:p>
                <a:pPr marL="176213" indent="-176213" fontAlgn="auto">
                  <a:spcBef>
                    <a:spcPts val="600"/>
                  </a:spcBef>
                  <a:spcAft>
                    <a:spcPts val="600"/>
                  </a:spcAft>
                  <a:buFont typeface="Arial" pitchFamily="34" charset="0"/>
                  <a:buChar char="•"/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accent1"/>
                    </a:solidFill>
                    <a:latin typeface="+mn-lt"/>
                  </a:rPr>
                  <a:t>Next steps: </a:t>
                </a:r>
              </a:p>
              <a:p>
                <a:pPr marL="165100" fontAlgn="auto">
                  <a:spcAft>
                    <a:spcPts val="1200"/>
                  </a:spcAft>
                  <a:tabLst>
                    <a:tab pos="2290763" algn="l"/>
                    <a:tab pos="4113213" algn="l"/>
                  </a:tabLst>
                  <a:defRPr/>
                </a:pPr>
                <a:r>
                  <a:rPr lang="en-US" sz="1800" b="1" dirty="0">
                    <a:solidFill>
                      <a:schemeClr val="tx2"/>
                    </a:solidFill>
                    <a:latin typeface="+mn-lt"/>
                  </a:rPr>
                  <a:t>Matrix-matrix and matrix-vector multiplication.</a:t>
                </a:r>
              </a:p>
              <a:p>
                <a:pPr marL="165100" fontAlgn="auto">
                  <a:spcAft>
                    <a:spcPts val="0"/>
                  </a:spcAft>
                  <a:tabLst>
                    <a:tab pos="2290763" algn="l"/>
                    <a:tab pos="4113213" algn="l"/>
                  </a:tabLst>
                  <a:defRPr/>
                </a:pPr>
                <a:endParaRPr lang="en-US" sz="1800" b="1" dirty="0">
                  <a:solidFill>
                    <a:schemeClr val="tx2"/>
                  </a:solidFill>
                  <a:latin typeface="+mn-lt"/>
                </a:endParaRPr>
              </a:p>
            </p:txBody>
          </p:sp>
        </mc:Choice>
        <mc:Fallback>
          <p:sp>
            <p:nvSpPr>
              <p:cNvPr id="7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7962" y="674915"/>
                <a:ext cx="8225038" cy="5758542"/>
              </a:xfrm>
              <a:prstGeom prst="rect">
                <a:avLst/>
              </a:prstGeom>
              <a:blipFill>
                <a:blip r:embed="rId5"/>
                <a:stretch>
                  <a:fillRect l="-1541" t="-1322" r="-1849"/>
                </a:stretch>
              </a:blipFill>
              <a:ln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7181</TotalTime>
  <Words>123</Words>
  <Application>Microsoft Macintosh PowerPoint</Application>
  <PresentationFormat>Letter Paper (8.5x11 in)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Cambria Math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379</cp:revision>
  <dcterms:created xsi:type="dcterms:W3CDTF">2002-09-12T17:13:32Z</dcterms:created>
  <dcterms:modified xsi:type="dcterms:W3CDTF">2022-08-29T13:24:44Z</dcterms:modified>
</cp:coreProperties>
</file>