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7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1592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8/29/22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8/29/22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03,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umpy.org/doc/stable/reference/generated/numpy.linalg.matrix_rank.html" TargetMode="External"/><Relationship Id="rId2" Type="http://schemas.openxmlformats.org/officeDocument/2006/relationships/hyperlink" Target="https://www.codesansar.com/numerical-methods/gauss-elimination-method-python-program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03: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Homogeneous Equations and Electrical Circuit Applications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1.3-1.5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Homogeneous Equations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Trivial vs. Nontrivial Solution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Theorem 1.3.1: If a homogeneous system of linear equations has more variables than equations, then it has a nontrivial solution.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Linear Combinations and Basic Solutions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Electrical circuits can be solved by using Ohm’s Law (and </a:t>
            </a:r>
            <a:r>
              <a:rPr lang="en-US" sz="1800" b="1" dirty="0" err="1">
                <a:solidFill>
                  <a:schemeClr val="tx2"/>
                </a:solidFill>
                <a:latin typeface="+mn-lt"/>
              </a:rPr>
              <a:t>Kirchoff’s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 Voltage and Current Laws) to write a matrix equation.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Gauss Elimination Method Python Program (With Output)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Numpy.org: Matrix Rank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65100" fontAlgn="auto"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A deep dive into vector and matrix representations.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7171</TotalTime>
  <Words>106</Words>
  <Application>Microsoft Macintosh PowerPoint</Application>
  <PresentationFormat>Letter Paper (8.5x11 in)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375</cp:revision>
  <dcterms:created xsi:type="dcterms:W3CDTF">2002-09-12T17:13:32Z</dcterms:created>
  <dcterms:modified xsi:type="dcterms:W3CDTF">2022-08-29T13:05:13Z</dcterms:modified>
</cp:coreProperties>
</file>