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7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592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02,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umpy.org/doc/stable/reference/generated/numpy.linalg.matrix_rank.html" TargetMode="External"/><Relationship Id="rId2" Type="http://schemas.openxmlformats.org/officeDocument/2006/relationships/hyperlink" Target="https://www.codesansar.com/numerical-methods/gauss-elimination-method-python-program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02: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Gaussian Elimination and Rank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Sect. 1.2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Gaussian Elimination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Definition of Rank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Examples</a:t>
            </a: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Python Code: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2"/>
              </a:rPr>
              <a:t>Gauss Elimination Method Python Program (With Output)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3"/>
              </a:rPr>
              <a:t>Numpy.org: Matrix Rank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What happens if one row of the augmented matrix is a linear combination of other rows?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7164</TotalTime>
  <Words>59</Words>
  <Application>Microsoft Macintosh PowerPoint</Application>
  <PresentationFormat>Letter Paper (8.5x11 in)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375</cp:revision>
  <dcterms:created xsi:type="dcterms:W3CDTF">2002-09-12T17:13:32Z</dcterms:created>
  <dcterms:modified xsi:type="dcterms:W3CDTF">2022-08-29T13:05:51Z</dcterms:modified>
</cp:coreProperties>
</file>