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96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01: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Systems of Equations and Elementary Operations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1.1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General solution in parametric form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Graphical interpretation of equations as lines and planes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Elementary row operations:</a:t>
            </a:r>
          </a:p>
          <a:p>
            <a:pPr marL="574675" indent="-228600" fontAlgn="auto">
              <a:spcAft>
                <a:spcPts val="600"/>
              </a:spcAft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Interchange two rows</a:t>
            </a:r>
          </a:p>
          <a:p>
            <a:pPr marL="574675" indent="-228600" fontAlgn="auto">
              <a:spcAft>
                <a:spcPts val="600"/>
              </a:spcAft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Multiply one row by a nonzero number</a:t>
            </a:r>
          </a:p>
          <a:p>
            <a:pPr marL="574675" indent="-228600" fontAlgn="auto">
              <a:spcAft>
                <a:spcPts val="600"/>
              </a:spcAft>
              <a:buFont typeface="Wingdings" pitchFamily="2" charset="2"/>
              <a:buChar char="§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Add a multiple of one row to a different row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Theorem 1.1: Systems of equations are invariant to elementary operations</a:t>
            </a:r>
          </a:p>
          <a:p>
            <a:pPr marL="176213" indent="-176213"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Next </a:t>
            </a:r>
            <a:r>
              <a:rPr lang="en-US" sz="1800" b="1" dirty="0">
                <a:solidFill>
                  <a:schemeClr val="accent1"/>
                </a:solidFill>
                <a:latin typeface="+mn-lt"/>
              </a:rPr>
              <a:t>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Is there a better way to solve a system of three equations that is more amenable to implementation on a digital computer?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7156</TotalTime>
  <Words>91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372</cp:revision>
  <dcterms:created xsi:type="dcterms:W3CDTF">2002-09-12T17:13:32Z</dcterms:created>
  <dcterms:modified xsi:type="dcterms:W3CDTF">2022-08-22T17:33:51Z</dcterms:modified>
</cp:coreProperties>
</file>