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3720" userDrawn="1">
          <p15:clr>
            <a:srgbClr val="A4A3A4"/>
          </p15:clr>
        </p15:guide>
        <p15:guide id="3" pos="4992" userDrawn="1">
          <p15:clr>
            <a:srgbClr val="A4A3A4"/>
          </p15:clr>
        </p15:guide>
        <p15:guide id="4" pos="6144" userDrawn="1">
          <p15:clr>
            <a:srgbClr val="A4A3A4"/>
          </p15:clr>
        </p15:guide>
        <p15:guide id="5" orient="horz" pos="2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102" d="100"/>
          <a:sy n="102" d="100"/>
        </p:scale>
        <p:origin x="192" y="496"/>
      </p:cViewPr>
      <p:guideLst>
        <p:guide orient="horz" pos="2280"/>
        <p:guide pos="3720"/>
        <p:guide pos="4992"/>
        <p:guide pos="6144"/>
        <p:guide orient="horz" pos="20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BE3FC-73D1-6A8A-7AD7-5633637DD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1B089F-550A-751C-7181-68338C4DA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6D808-778B-F296-A3EA-E069BF7E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4ED74-A2F0-D10C-987D-C5F7C78C9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B5461-3E20-D758-EDB3-E09D16C4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9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8A58-106E-3C5C-928D-5611F3F1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0AA67-1EEC-6E47-0B54-9519066FD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47817-39AF-193F-4F34-CEBD2F08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D30CC-E720-C25B-CBA7-87661900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274E7-15C7-1C24-CCAB-B978F4C1C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8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F2455B-E476-FBC6-9741-813332D8B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6F0A3-E859-F312-0904-ADA3E4C0C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CEFD9-3775-8F53-96C4-88769FD0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9BD25-3F1B-09C5-48ED-5A62AE616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7B6C9-5DEE-129D-8F69-C2EF93C0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1D18-6A27-73A6-9B5C-7BA1A5C96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E8B65-EEE9-EA57-F6E3-0F0E4ADC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E8231-DE14-EDBD-558B-680F2057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545F4-2D58-AA44-97C2-83D040B7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7296B-F70F-4FDC-D873-7BD670B1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8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F5E7A-E758-4DFA-BC84-F628F8EBC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CB7EC-72E6-97FA-6353-582B8B789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E49D5-219E-FF3E-CD63-BD6982912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7AF4C-70AE-4FBA-8F98-B7E5467CC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C7B5B-8A78-B546-BA8B-9589890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1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9B81-FEA2-1EBE-D6C7-F32C0A5FA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590A5-13A8-0AF1-95AD-3ABE0DDEA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3A0FA-DF65-DE61-BA18-66634679A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000F9-0185-B321-0164-056D7034F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12488-41CB-B746-C0DD-7BB990C6C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9BD0F-672A-E9E6-66C9-83409869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6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D5C69-222B-5EFC-860C-3386E9F18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32AF7-1DA4-5395-E4DA-AF482A06F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F8048-09C9-E134-8FBB-CF15CAB52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E6F38-8E1D-B6BB-2A32-FE57388FB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E3EAD7-7220-A8C0-F4D3-84F712241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D1F925-9FC3-3AB3-9FF5-B319F2568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63A22-EB85-3F0E-3417-3B95483E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F96D39-EBA1-FB1C-34FC-C0CBA0E8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9747-E2B8-5E9B-E6EC-3BA66D52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8AC12-CF91-5B11-00B8-97E0D3CC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1E3E-CB11-8CFA-4C0C-7642F08F7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8F0CE-B7ED-01A9-B5D5-F38556785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0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7FE2D-900A-44F1-CD8A-88D022315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0D296-5411-D12B-2389-8F795A4C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8E56A-C806-65A6-8493-F38F0BAF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3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046C-D1B2-C0EF-A2BF-F05D89546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CD0E9-F2AF-0D19-C3FA-90E67081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75304-EA88-2415-D429-04CB3155E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E5F16-5199-1849-4FFD-5C5C5409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923DA-A470-AE63-5D50-2F827D8C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19843-48A0-D04E-1BAB-FC4DA451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2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0133-DB08-B7C5-E4DF-97906A3FF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45BBE-9801-A004-97D4-F858B7BCFE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355D8-3754-5F7B-A72E-EB6F4BEFB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1CFEF-5CF0-36E7-32EB-59223CA3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48EDC-67F5-3539-EFAE-C756DBDA9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E93B7-D293-A81D-2449-743E61C8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6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50532-9225-5926-0637-AB770F6B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38DA-5727-ECEA-960E-4CB4F44D0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2C9CC-FF3C-3FAB-34E7-3E90466F1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5DFD5-E56F-CB4C-85AA-63FD98797E0D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69D35-1422-F983-CA2C-88688F934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5F81F-123A-0FD0-691F-843BB4CCE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0A09-7414-5648-B11F-6DB6764D9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6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E99C409A-88A1-3300-2BAF-26B0398D93BA}"/>
              </a:ext>
            </a:extLst>
          </p:cNvPr>
          <p:cNvGrpSpPr/>
          <p:nvPr/>
        </p:nvGrpSpPr>
        <p:grpSpPr>
          <a:xfrm>
            <a:off x="1515649" y="663879"/>
            <a:ext cx="9169052" cy="5561557"/>
            <a:chOff x="1515649" y="663879"/>
            <a:chExt cx="9169052" cy="556155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B4CD57A-42B3-817B-C7FD-50398BE1F3EF}"/>
                </a:ext>
              </a:extLst>
            </p:cNvPr>
            <p:cNvCxnSpPr>
              <a:cxnSpLocks/>
            </p:cNvCxnSpPr>
            <p:nvPr/>
          </p:nvCxnSpPr>
          <p:spPr>
            <a:xfrm>
              <a:off x="1515649" y="3429000"/>
              <a:ext cx="916905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6A27D1-CA71-2DBC-B5B2-1856ECD7B3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0" y="663879"/>
              <a:ext cx="0" cy="5561557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9786CD7-CC04-5641-40CF-3E68BD2396E4}"/>
                </a:ext>
              </a:extLst>
            </p:cNvPr>
            <p:cNvCxnSpPr>
              <a:cxnSpLocks/>
            </p:cNvCxnSpPr>
            <p:nvPr/>
          </p:nvCxnSpPr>
          <p:spPr>
            <a:xfrm>
              <a:off x="7916449" y="3247372"/>
              <a:ext cx="0" cy="3632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90C2FB0-8792-FD48-2F05-3F89D1EFDA6B}"/>
                </a:ext>
              </a:extLst>
            </p:cNvPr>
            <p:cNvCxnSpPr>
              <a:cxnSpLocks/>
            </p:cNvCxnSpPr>
            <p:nvPr/>
          </p:nvCxnSpPr>
          <p:spPr>
            <a:xfrm>
              <a:off x="9759862" y="3247372"/>
              <a:ext cx="0" cy="3632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D2E2845-0894-F0D3-FF63-114E8FA72F16}"/>
                </a:ext>
              </a:extLst>
            </p:cNvPr>
            <p:cNvCxnSpPr>
              <a:cxnSpLocks/>
            </p:cNvCxnSpPr>
            <p:nvPr/>
          </p:nvCxnSpPr>
          <p:spPr>
            <a:xfrm>
              <a:off x="5893496" y="1621077"/>
              <a:ext cx="36576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B4B741-B760-ED45-8DD4-84514ABBD158}"/>
                </a:ext>
              </a:extLst>
            </p:cNvPr>
            <p:cNvCxnSpPr>
              <a:cxnSpLocks/>
            </p:cNvCxnSpPr>
            <p:nvPr/>
          </p:nvCxnSpPr>
          <p:spPr>
            <a:xfrm>
              <a:off x="5893496" y="5280765"/>
              <a:ext cx="36576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769DC1E-E099-1488-265C-6DF7945AA52D}"/>
                </a:ext>
              </a:extLst>
            </p:cNvPr>
            <p:cNvCxnSpPr>
              <a:cxnSpLocks/>
            </p:cNvCxnSpPr>
            <p:nvPr/>
          </p:nvCxnSpPr>
          <p:spPr>
            <a:xfrm>
              <a:off x="4273462" y="3247372"/>
              <a:ext cx="0" cy="3632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6DCC1-48C2-BBEA-0D16-2FBD4D9F8CA9}"/>
                </a:ext>
              </a:extLst>
            </p:cNvPr>
            <p:cNvCxnSpPr>
              <a:cxnSpLocks/>
            </p:cNvCxnSpPr>
            <p:nvPr/>
          </p:nvCxnSpPr>
          <p:spPr>
            <a:xfrm>
              <a:off x="2444662" y="3247372"/>
              <a:ext cx="0" cy="3632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94A3A6C-4BD6-DAFD-251B-1D14D59356C9}"/>
                </a:ext>
              </a:extLst>
            </p:cNvPr>
            <p:cNvSpPr txBox="1"/>
            <p:nvPr/>
          </p:nvSpPr>
          <p:spPr>
            <a:xfrm>
              <a:off x="7940458" y="3437950"/>
              <a:ext cx="4211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0BCD425-CEAE-A690-9B63-9E9C7B3D482A}"/>
                </a:ext>
              </a:extLst>
            </p:cNvPr>
            <p:cNvSpPr txBox="1"/>
            <p:nvPr/>
          </p:nvSpPr>
          <p:spPr>
            <a:xfrm>
              <a:off x="9770823" y="3427956"/>
              <a:ext cx="4211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026CEB8-9D8A-D52A-ADAE-F4C4CFD03D53}"/>
                </a:ext>
              </a:extLst>
            </p:cNvPr>
            <p:cNvSpPr txBox="1"/>
            <p:nvPr/>
          </p:nvSpPr>
          <p:spPr>
            <a:xfrm>
              <a:off x="4265726" y="3447411"/>
              <a:ext cx="3828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5FBC0A6-0573-F027-E275-EF127974F038}"/>
                </a:ext>
              </a:extLst>
            </p:cNvPr>
            <p:cNvSpPr txBox="1"/>
            <p:nvPr/>
          </p:nvSpPr>
          <p:spPr>
            <a:xfrm>
              <a:off x="2464754" y="3447412"/>
              <a:ext cx="4211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5C45305-0288-42A4-B2CB-56495716492B}"/>
                </a:ext>
              </a:extLst>
            </p:cNvPr>
            <p:cNvSpPr txBox="1"/>
            <p:nvPr/>
          </p:nvSpPr>
          <p:spPr>
            <a:xfrm>
              <a:off x="6100177" y="3434298"/>
              <a:ext cx="4211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B1073D6-A75C-D1F5-DEB5-454AB6F06008}"/>
                </a:ext>
              </a:extLst>
            </p:cNvPr>
            <p:cNvSpPr txBox="1"/>
            <p:nvPr/>
          </p:nvSpPr>
          <p:spPr>
            <a:xfrm>
              <a:off x="6374444" y="5126876"/>
              <a:ext cx="4211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3A19453-4EB7-7428-4EE2-19DB170D57E6}"/>
                </a:ext>
              </a:extLst>
            </p:cNvPr>
            <p:cNvSpPr txBox="1"/>
            <p:nvPr/>
          </p:nvSpPr>
          <p:spPr>
            <a:xfrm>
              <a:off x="6343390" y="1443180"/>
              <a:ext cx="4211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3EDB528-D55B-156A-CFEB-ADD55E97E9F7}"/>
                </a:ext>
              </a:extLst>
            </p:cNvPr>
            <p:cNvSpPr/>
            <p:nvPr/>
          </p:nvSpPr>
          <p:spPr>
            <a:xfrm>
              <a:off x="7924801" y="1621077"/>
              <a:ext cx="1835062" cy="1807922"/>
            </a:xfrm>
            <a:prstGeom prst="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B93CBC8-36E2-57CE-A499-D4BEB013D2FF}"/>
                </a:ext>
              </a:extLst>
            </p:cNvPr>
            <p:cNvSpPr/>
            <p:nvPr/>
          </p:nvSpPr>
          <p:spPr>
            <a:xfrm>
              <a:off x="4246326" y="3472842"/>
              <a:ext cx="1835062" cy="1807922"/>
            </a:xfrm>
            <a:prstGeom prst="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Bent Arrow 37">
              <a:extLst>
                <a:ext uri="{FF2B5EF4-FFF2-40B4-BE49-F238E27FC236}">
                  <a16:creationId xmlns:a16="http://schemas.microsoft.com/office/drawing/2014/main" id="{EDEFF4BA-5581-4DDE-51A3-D4754315239F}"/>
                </a:ext>
              </a:extLst>
            </p:cNvPr>
            <p:cNvSpPr/>
            <p:nvPr/>
          </p:nvSpPr>
          <p:spPr>
            <a:xfrm rot="16200000" flipH="1">
              <a:off x="5345087" y="1491323"/>
              <a:ext cx="1239825" cy="2049046"/>
            </a:xfrm>
            <a:prstGeom prst="bentArrow">
              <a:avLst>
                <a:gd name="adj1" fmla="val 25000"/>
                <a:gd name="adj2" fmla="val 23125"/>
                <a:gd name="adj3" fmla="val 25000"/>
                <a:gd name="adj4" fmla="val 43750"/>
              </a:avLst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9268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3</cp:revision>
  <dcterms:created xsi:type="dcterms:W3CDTF">2022-09-21T12:16:28Z</dcterms:created>
  <dcterms:modified xsi:type="dcterms:W3CDTF">2022-09-21T12:31:44Z</dcterms:modified>
</cp:coreProperties>
</file>