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93" r:id="rId6"/>
    <p:sldId id="307" r:id="rId7"/>
    <p:sldId id="308" r:id="rId8"/>
    <p:sldId id="303" r:id="rId9"/>
    <p:sldId id="305" r:id="rId10"/>
    <p:sldId id="306" r:id="rId11"/>
    <p:sldId id="310" r:id="rId12"/>
    <p:sldId id="312" r:id="rId13"/>
    <p:sldId id="315" r:id="rId14"/>
    <p:sldId id="317" r:id="rId15"/>
    <p:sldId id="319" r:id="rId16"/>
    <p:sldId id="321" r:id="rId17"/>
    <p:sldId id="324" r:id="rId18"/>
    <p:sldId id="325" r:id="rId19"/>
    <p:sldId id="326" r:id="rId20"/>
    <p:sldId id="337" r:id="rId21"/>
    <p:sldId id="339" r:id="rId22"/>
    <p:sldId id="340" r:id="rId23"/>
    <p:sldId id="34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3" r:id="rId33"/>
    <p:sldId id="354" r:id="rId34"/>
    <p:sldId id="355" r:id="rId35"/>
    <p:sldId id="356" r:id="rId36"/>
    <p:sldId id="358" r:id="rId37"/>
    <p:sldId id="3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4E5C-8B96-9995-35DE-3B7E1B57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2D4D8-F089-56A6-B365-6BFFC2F8B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1F2BA-2DA9-60A8-9FD4-7BA6CCF7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F3127-7F81-F788-D863-901A4F8B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505CD-2F84-A80C-150D-3D7B870E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8203-9711-D93E-057E-FABAC865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7D07F-567F-AD1B-0288-EAA73C41B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D30C-BD8C-16CB-1194-1336D306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6A41C-CC5E-240B-FC4E-E051F51D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24BD-9BA4-9DB0-DE47-DC6ACC2B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18820-75E9-F0E5-0937-27BA52559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AC95F-0C34-8666-DE9D-886A8E43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0FB77-7764-E406-E123-78A9331C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3EF6-5C34-54A5-3B07-B3BC96BB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A7B71-7FDE-1A9B-4D3B-496630BF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1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9B82-3BA6-C72B-46FB-7DEEB41F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DDBA-7E2C-BFBA-B557-0C655410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C1BDE-746A-9FF1-8493-A7101847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5112-10C3-1570-C7FB-D76BBBA1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BEC8-FC7A-193C-26AB-AA05409E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DA9-8832-8F83-BD63-8B88A77E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B04F5-8AA0-A4A8-B4A7-F6EC70D8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F03E-CC19-0F21-AA85-46260DDA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338B-C05E-2201-D262-CF091EFC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1900E-DE6E-D80E-83B4-CDF102E1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3C3F-3B7B-E1C5-3835-AB7FC068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39C97-5A61-8B3A-5C7C-7315DED30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158BA-C2FE-8BE9-093B-81C4847AE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54A3F-218E-616C-690A-9301D766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04512-40D3-7969-3C97-73132510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BBA2E-FE75-10D5-D14F-7D1AA16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A7DF-2840-9C2C-F0DA-9CE27445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FD3E2-E071-A3FE-9A1D-53B3216A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CCC1C-67E0-94F8-14A3-337A7C1CC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69FD3-CECD-5D82-DBF8-6F28C89E8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D1782-017A-EDB8-7E05-DD6AF299D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F75D3-8E12-4CF6-5614-9F06EF47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8351F-D745-6FE2-7DE4-015976A0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07C9F-0182-1284-2E0E-30338116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FB74-A527-6E06-C566-2AFBD0C5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89803-8A92-E20A-E4B5-055A708D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AF55A-E325-B31D-652F-7225EF6B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A5363-8F02-F18B-C5AF-E9391B58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89C87-A5FA-A881-4A74-144FDB35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246B2-DEB5-846C-2171-E5447970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91F1F-DB50-D890-B9E8-0D67C336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BC3F-CEC9-DC54-D6B6-B7AE7824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C702-4CAD-8AB9-2A91-543CE841F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EDFD0-418A-0C66-BD6F-1CF6CA201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8CE17-829B-E392-C17B-96C330BA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45D3F-76C9-1832-F038-B07EB988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C3CA4-0D78-19F5-4FB6-AE9EA593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ADD1-DC31-2C6C-0DE9-5170558A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CA108-27E9-77A4-35E0-BF6517BC2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92B0B-DDA2-5CCA-0B6A-BDDA92DCF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325B9-3728-96FE-B824-61F795A3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5F603-6C03-EF28-15F5-203F6A32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7E57F-7669-F08E-D157-D99DF032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34275-6DEF-D230-8C81-A3A64244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748B6-6149-50C0-6B17-8410A6AF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97F0-3617-A0FA-8A8F-C83CCB424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CF83-2091-4C75-8644-61C5B58D5561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10FEF-2289-82D9-9423-AA18B661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D744-9275-876B-21FF-282435586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F992-C614-4931-8B75-65F12E743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png"/><Relationship Id="rId5" Type="http://schemas.openxmlformats.org/officeDocument/2006/relationships/image" Target="../media/image45.jp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99B0-76AE-6AF8-7E57-A27CE5CB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4277"/>
          </a:xfrm>
        </p:spPr>
        <p:txBody>
          <a:bodyPr/>
          <a:lstStyle/>
          <a:p>
            <a:r>
              <a:rPr lang="en-US" dirty="0"/>
              <a:t>Transformer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CF0DD-DCF6-B920-5BB1-CE6E3BACB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1760"/>
            <a:ext cx="9144000" cy="1656080"/>
          </a:xfrm>
        </p:spPr>
        <p:txBody>
          <a:bodyPr/>
          <a:lstStyle/>
          <a:p>
            <a:pPr algn="l"/>
            <a:r>
              <a:rPr lang="en-US" dirty="0"/>
              <a:t>Transformer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Encoder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348301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08476" y="2287600"/>
            <a:ext cx="732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r>
              <a:rPr sz="1950" spc="419" baseline="2777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9608" y="212343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802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0415" y="212343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22987" y="66802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44897" y="2031872"/>
            <a:ext cx="86233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2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40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1	3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3305" y="2287600"/>
            <a:ext cx="189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5864" y="212343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802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6671" y="212343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22987" y="66802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7568" y="212343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802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2343" y="212343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22987" y="66802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31534" y="2031872"/>
            <a:ext cx="230568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  <a:tab pos="1198245" algn="l"/>
                <a:tab pos="1618615" algn="l"/>
                <a:tab pos="210058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4	2	2	4	4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  <a:tab pos="1198245" algn="l"/>
                <a:tab pos="1555115" algn="l"/>
                <a:tab pos="203644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4	3 </a:t>
            </a:r>
            <a:r>
              <a:rPr sz="1800" spc="-9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700" baseline="3086" dirty="0">
                <a:solidFill>
                  <a:srgbClr val="404040"/>
                </a:solidFill>
                <a:latin typeface="Calibri"/>
                <a:cs typeface="Calibri"/>
              </a:rPr>
              <a:t>=	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4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6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40"/>
              </a:lnSpc>
              <a:tabLst>
                <a:tab pos="365760" algn="l"/>
                <a:tab pos="722630" algn="l"/>
                <a:tab pos="1198245" algn="l"/>
                <a:tab pos="1555115" algn="l"/>
                <a:tab pos="203644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	4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45559" y="3651884"/>
            <a:ext cx="433070" cy="15240"/>
          </a:xfrm>
          <a:custGeom>
            <a:avLst/>
            <a:gdLst/>
            <a:ahLst/>
            <a:cxnLst/>
            <a:rect l="l" t="t" r="r" b="b"/>
            <a:pathLst>
              <a:path w="433070" h="15239">
                <a:moveTo>
                  <a:pt x="432815" y="0"/>
                </a:moveTo>
                <a:lnTo>
                  <a:pt x="0" y="0"/>
                </a:lnTo>
                <a:lnTo>
                  <a:pt x="0" y="15239"/>
                </a:lnTo>
                <a:lnTo>
                  <a:pt x="432815" y="15239"/>
                </a:lnTo>
                <a:lnTo>
                  <a:pt x="43281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14571" y="3311778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950" baseline="27777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49496" y="3712083"/>
            <a:ext cx="429259" cy="283845"/>
          </a:xfrm>
          <a:custGeom>
            <a:avLst/>
            <a:gdLst/>
            <a:ahLst/>
            <a:cxnLst/>
            <a:rect l="l" t="t" r="r" b="b"/>
            <a:pathLst>
              <a:path w="429260" h="283845">
                <a:moveTo>
                  <a:pt x="174243" y="0"/>
                </a:moveTo>
                <a:lnTo>
                  <a:pt x="143001" y="0"/>
                </a:lnTo>
                <a:lnTo>
                  <a:pt x="75183" y="253873"/>
                </a:lnTo>
                <a:lnTo>
                  <a:pt x="36575" y="167767"/>
                </a:lnTo>
                <a:lnTo>
                  <a:pt x="0" y="184531"/>
                </a:lnTo>
                <a:lnTo>
                  <a:pt x="3428" y="192786"/>
                </a:lnTo>
                <a:lnTo>
                  <a:pt x="22351" y="184531"/>
                </a:lnTo>
                <a:lnTo>
                  <a:pt x="68579" y="283845"/>
                </a:lnTo>
                <a:lnTo>
                  <a:pt x="79375" y="283845"/>
                </a:lnTo>
                <a:lnTo>
                  <a:pt x="151891" y="14859"/>
                </a:lnTo>
                <a:lnTo>
                  <a:pt x="166750" y="14859"/>
                </a:lnTo>
                <a:lnTo>
                  <a:pt x="166750" y="16002"/>
                </a:lnTo>
                <a:lnTo>
                  <a:pt x="428878" y="16002"/>
                </a:lnTo>
                <a:lnTo>
                  <a:pt x="428878" y="762"/>
                </a:lnTo>
                <a:lnTo>
                  <a:pt x="174243" y="762"/>
                </a:lnTo>
                <a:lnTo>
                  <a:pt x="17424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79164" y="3671442"/>
            <a:ext cx="32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1950" spc="15" baseline="-14957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27652" y="3485515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64784" y="33210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9559" y="33210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54041" y="3228797"/>
            <a:ext cx="136017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433070" algn="l"/>
                <a:tab pos="9144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4	4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850265" algn="l"/>
                <a:tab pos="123507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4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6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</a:t>
            </a:r>
            <a:r>
              <a:rPr sz="2700" baseline="3086" dirty="0">
                <a:solidFill>
                  <a:srgbClr val="404040"/>
                </a:solidFill>
                <a:latin typeface="Cambria Math"/>
                <a:cs typeface="Cambria Math"/>
              </a:rPr>
              <a:t>/</a:t>
            </a:r>
            <a:endParaRPr sz="2700" baseline="3086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85026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4	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12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04433" y="3514471"/>
            <a:ext cx="273685" cy="220345"/>
          </a:xfrm>
          <a:custGeom>
            <a:avLst/>
            <a:gdLst/>
            <a:ahLst/>
            <a:cxnLst/>
            <a:rect l="l" t="t" r="r" b="b"/>
            <a:pathLst>
              <a:path w="273685" h="220345">
                <a:moveTo>
                  <a:pt x="159638" y="0"/>
                </a:moveTo>
                <a:lnTo>
                  <a:pt x="131190" y="0"/>
                </a:lnTo>
                <a:lnTo>
                  <a:pt x="75945" y="190499"/>
                </a:lnTo>
                <a:lnTo>
                  <a:pt x="36575" y="103885"/>
                </a:lnTo>
                <a:lnTo>
                  <a:pt x="0" y="120649"/>
                </a:lnTo>
                <a:lnTo>
                  <a:pt x="3428" y="129031"/>
                </a:lnTo>
                <a:lnTo>
                  <a:pt x="22351" y="120649"/>
                </a:lnTo>
                <a:lnTo>
                  <a:pt x="68579" y="219963"/>
                </a:lnTo>
                <a:lnTo>
                  <a:pt x="79375" y="219963"/>
                </a:lnTo>
                <a:lnTo>
                  <a:pt x="139445" y="14858"/>
                </a:lnTo>
                <a:lnTo>
                  <a:pt x="145414" y="14858"/>
                </a:lnTo>
                <a:lnTo>
                  <a:pt x="145414" y="15493"/>
                </a:lnTo>
                <a:lnTo>
                  <a:pt x="273430" y="15493"/>
                </a:lnTo>
                <a:lnTo>
                  <a:pt x="273430" y="253"/>
                </a:lnTo>
                <a:lnTo>
                  <a:pt x="159638" y="253"/>
                </a:lnTo>
                <a:lnTo>
                  <a:pt x="15963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138798" y="3485515"/>
            <a:ext cx="38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16544" y="33210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2095" y="33210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74" y="666750"/>
                </a:lnTo>
                <a:lnTo>
                  <a:pt x="22974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56958" y="3231845"/>
            <a:ext cx="1769110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  <a:tabLst>
                <a:tab pos="668020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5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2.3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30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00"/>
              </a:lnSpc>
              <a:tabLst>
                <a:tab pos="668020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9.2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3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668020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6.9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5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77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0828" y="4682439"/>
            <a:ext cx="803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s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o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f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t</a:t>
            </a:r>
            <a:r>
              <a:rPr sz="1800" spc="-15" dirty="0">
                <a:solidFill>
                  <a:srgbClr val="404040"/>
                </a:solidFill>
                <a:latin typeface="Cambria Math"/>
                <a:cs typeface="Cambria Math"/>
              </a:rPr>
              <a:t>m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a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x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77283" y="4518786"/>
            <a:ext cx="676910" cy="675640"/>
          </a:xfrm>
          <a:custGeom>
            <a:avLst/>
            <a:gdLst/>
            <a:ahLst/>
            <a:cxnLst/>
            <a:rect l="l" t="t" r="r" b="b"/>
            <a:pathLst>
              <a:path w="676910" h="675639">
                <a:moveTo>
                  <a:pt x="114173" y="8001"/>
                </a:moveTo>
                <a:lnTo>
                  <a:pt x="62103" y="58674"/>
                </a:lnTo>
                <a:lnTo>
                  <a:pt x="43764" y="94869"/>
                </a:lnTo>
                <a:lnTo>
                  <a:pt x="28194" y="135636"/>
                </a:lnTo>
                <a:lnTo>
                  <a:pt x="15849" y="180606"/>
                </a:lnTo>
                <a:lnTo>
                  <a:pt x="7048" y="229209"/>
                </a:lnTo>
                <a:lnTo>
                  <a:pt x="1752" y="281482"/>
                </a:lnTo>
                <a:lnTo>
                  <a:pt x="0" y="337566"/>
                </a:lnTo>
                <a:lnTo>
                  <a:pt x="1752" y="393738"/>
                </a:lnTo>
                <a:lnTo>
                  <a:pt x="7048" y="446252"/>
                </a:lnTo>
                <a:lnTo>
                  <a:pt x="15849" y="494995"/>
                </a:lnTo>
                <a:lnTo>
                  <a:pt x="28194" y="540004"/>
                </a:lnTo>
                <a:lnTo>
                  <a:pt x="43764" y="580771"/>
                </a:lnTo>
                <a:lnTo>
                  <a:pt x="62103" y="616966"/>
                </a:lnTo>
                <a:lnTo>
                  <a:pt x="107061" y="675640"/>
                </a:lnTo>
                <a:lnTo>
                  <a:pt x="114173" y="667639"/>
                </a:lnTo>
                <a:lnTo>
                  <a:pt x="92951" y="640219"/>
                </a:lnTo>
                <a:lnTo>
                  <a:pt x="74485" y="608431"/>
                </a:lnTo>
                <a:lnTo>
                  <a:pt x="58762" y="572312"/>
                </a:lnTo>
                <a:lnTo>
                  <a:pt x="45847" y="531876"/>
                </a:lnTo>
                <a:lnTo>
                  <a:pt x="35750" y="487730"/>
                </a:lnTo>
                <a:lnTo>
                  <a:pt x="28524" y="440626"/>
                </a:lnTo>
                <a:lnTo>
                  <a:pt x="24180" y="390575"/>
                </a:lnTo>
                <a:lnTo>
                  <a:pt x="22733" y="337439"/>
                </a:lnTo>
                <a:lnTo>
                  <a:pt x="24180" y="284822"/>
                </a:lnTo>
                <a:lnTo>
                  <a:pt x="28524" y="234975"/>
                </a:lnTo>
                <a:lnTo>
                  <a:pt x="35750" y="187998"/>
                </a:lnTo>
                <a:lnTo>
                  <a:pt x="45847" y="143891"/>
                </a:lnTo>
                <a:lnTo>
                  <a:pt x="58762" y="103390"/>
                </a:lnTo>
                <a:lnTo>
                  <a:pt x="74485" y="67233"/>
                </a:lnTo>
                <a:lnTo>
                  <a:pt x="92951" y="35433"/>
                </a:lnTo>
                <a:lnTo>
                  <a:pt x="114173" y="8001"/>
                </a:lnTo>
                <a:close/>
              </a:path>
              <a:path w="676910" h="675639">
                <a:moveTo>
                  <a:pt x="555117" y="329958"/>
                </a:moveTo>
                <a:lnTo>
                  <a:pt x="122301" y="329958"/>
                </a:lnTo>
                <a:lnTo>
                  <a:pt x="122301" y="345186"/>
                </a:lnTo>
                <a:lnTo>
                  <a:pt x="555117" y="345186"/>
                </a:lnTo>
                <a:lnTo>
                  <a:pt x="555117" y="329958"/>
                </a:lnTo>
                <a:close/>
              </a:path>
              <a:path w="676910" h="675639">
                <a:moveTo>
                  <a:pt x="676529" y="337439"/>
                </a:moveTo>
                <a:lnTo>
                  <a:pt x="674763" y="281482"/>
                </a:lnTo>
                <a:lnTo>
                  <a:pt x="669480" y="229209"/>
                </a:lnTo>
                <a:lnTo>
                  <a:pt x="660666" y="180606"/>
                </a:lnTo>
                <a:lnTo>
                  <a:pt x="648335" y="135636"/>
                </a:lnTo>
                <a:lnTo>
                  <a:pt x="632752" y="94869"/>
                </a:lnTo>
                <a:lnTo>
                  <a:pt x="614413" y="58674"/>
                </a:lnTo>
                <a:lnTo>
                  <a:pt x="569468" y="0"/>
                </a:lnTo>
                <a:lnTo>
                  <a:pt x="562356" y="8001"/>
                </a:lnTo>
                <a:lnTo>
                  <a:pt x="583565" y="35433"/>
                </a:lnTo>
                <a:lnTo>
                  <a:pt x="602043" y="67233"/>
                </a:lnTo>
                <a:lnTo>
                  <a:pt x="617753" y="103390"/>
                </a:lnTo>
                <a:lnTo>
                  <a:pt x="630682" y="143891"/>
                </a:lnTo>
                <a:lnTo>
                  <a:pt x="640765" y="187998"/>
                </a:lnTo>
                <a:lnTo>
                  <a:pt x="647992" y="234975"/>
                </a:lnTo>
                <a:lnTo>
                  <a:pt x="652335" y="284822"/>
                </a:lnTo>
                <a:lnTo>
                  <a:pt x="653796" y="337566"/>
                </a:lnTo>
                <a:lnTo>
                  <a:pt x="652335" y="390575"/>
                </a:lnTo>
                <a:lnTo>
                  <a:pt x="647992" y="440626"/>
                </a:lnTo>
                <a:lnTo>
                  <a:pt x="640765" y="487730"/>
                </a:lnTo>
                <a:lnTo>
                  <a:pt x="630682" y="531876"/>
                </a:lnTo>
                <a:lnTo>
                  <a:pt x="617753" y="572312"/>
                </a:lnTo>
                <a:lnTo>
                  <a:pt x="602043" y="608431"/>
                </a:lnTo>
                <a:lnTo>
                  <a:pt x="562356" y="667639"/>
                </a:lnTo>
                <a:lnTo>
                  <a:pt x="569468" y="675640"/>
                </a:lnTo>
                <a:lnTo>
                  <a:pt x="614413" y="616966"/>
                </a:lnTo>
                <a:lnTo>
                  <a:pt x="632752" y="580771"/>
                </a:lnTo>
                <a:lnTo>
                  <a:pt x="648335" y="540004"/>
                </a:lnTo>
                <a:lnTo>
                  <a:pt x="660666" y="494995"/>
                </a:lnTo>
                <a:lnTo>
                  <a:pt x="669480" y="446252"/>
                </a:lnTo>
                <a:lnTo>
                  <a:pt x="674763" y="393738"/>
                </a:lnTo>
                <a:lnTo>
                  <a:pt x="676529" y="33743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68850" y="4508703"/>
            <a:ext cx="481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950" baseline="27777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03521" y="4908930"/>
            <a:ext cx="429259" cy="283845"/>
          </a:xfrm>
          <a:custGeom>
            <a:avLst/>
            <a:gdLst/>
            <a:ahLst/>
            <a:cxnLst/>
            <a:rect l="l" t="t" r="r" b="b"/>
            <a:pathLst>
              <a:path w="429260" h="283845">
                <a:moveTo>
                  <a:pt x="174243" y="0"/>
                </a:moveTo>
                <a:lnTo>
                  <a:pt x="143001" y="0"/>
                </a:lnTo>
                <a:lnTo>
                  <a:pt x="75183" y="254000"/>
                </a:lnTo>
                <a:lnTo>
                  <a:pt x="36575" y="167767"/>
                </a:lnTo>
                <a:lnTo>
                  <a:pt x="0" y="184531"/>
                </a:lnTo>
                <a:lnTo>
                  <a:pt x="3428" y="192913"/>
                </a:lnTo>
                <a:lnTo>
                  <a:pt x="22351" y="184531"/>
                </a:lnTo>
                <a:lnTo>
                  <a:pt x="68452" y="283845"/>
                </a:lnTo>
                <a:lnTo>
                  <a:pt x="79375" y="283845"/>
                </a:lnTo>
                <a:lnTo>
                  <a:pt x="151891" y="14859"/>
                </a:lnTo>
                <a:lnTo>
                  <a:pt x="166750" y="14859"/>
                </a:lnTo>
                <a:lnTo>
                  <a:pt x="166750" y="16002"/>
                </a:lnTo>
                <a:lnTo>
                  <a:pt x="428878" y="16002"/>
                </a:lnTo>
                <a:lnTo>
                  <a:pt x="428878" y="762"/>
                </a:lnTo>
                <a:lnTo>
                  <a:pt x="174243" y="762"/>
                </a:lnTo>
                <a:lnTo>
                  <a:pt x="17424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33441" y="4868926"/>
            <a:ext cx="324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1950" spc="15" baseline="-14957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950" baseline="-14957">
              <a:latin typeface="Cambria Math"/>
              <a:cs typeface="Cambria Math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07069"/>
              </p:ext>
            </p:extLst>
          </p:nvPr>
        </p:nvGraphicFramePr>
        <p:xfrm>
          <a:off x="5415154" y="4425722"/>
          <a:ext cx="2157094" cy="760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760"/>
                        </a:lnSpc>
                      </a:pPr>
                      <a:r>
                        <a:rPr sz="1800" spc="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0.14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60"/>
                        </a:lnSpc>
                      </a:pPr>
                      <a:r>
                        <a:rPr sz="1800" spc="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0.43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760"/>
                        </a:lnSpc>
                      </a:pPr>
                      <a:r>
                        <a:rPr sz="1800" spc="1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0.43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599">
                <a:tc>
                  <a:txBody>
                    <a:bodyPr/>
                    <a:lstStyle/>
                    <a:p>
                      <a:pPr marL="31750">
                        <a:lnSpc>
                          <a:spcPts val="18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64"/>
                        </a:lnSpc>
                      </a:pPr>
                      <a:r>
                        <a:rPr sz="1800" spc="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0.01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64"/>
                        </a:lnSpc>
                      </a:pPr>
                      <a:r>
                        <a:rPr sz="1800" spc="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0.90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964"/>
                        </a:lnSpc>
                      </a:pPr>
                      <a:r>
                        <a:rPr sz="1800" spc="1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0.09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20"/>
                        </a:lnSpc>
                      </a:pPr>
                      <a:r>
                        <a:rPr sz="1800" spc="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0.01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20"/>
                        </a:lnSpc>
                      </a:pPr>
                      <a:r>
                        <a:rPr sz="1800" spc="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0.75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920"/>
                        </a:lnSpc>
                      </a:pPr>
                      <a:r>
                        <a:rPr sz="1800" spc="1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0.24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7511288" y="5184140"/>
            <a:ext cx="60960" cy="11430"/>
          </a:xfrm>
          <a:custGeom>
            <a:avLst/>
            <a:gdLst/>
            <a:ahLst/>
            <a:cxnLst/>
            <a:rect l="l" t="t" r="r" b="b"/>
            <a:pathLst>
              <a:path w="60959" h="11429">
                <a:moveTo>
                  <a:pt x="0" y="11430"/>
                </a:moveTo>
                <a:lnTo>
                  <a:pt x="60705" y="11430"/>
                </a:lnTo>
                <a:lnTo>
                  <a:pt x="6070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11288" y="4517390"/>
            <a:ext cx="60960" cy="11430"/>
          </a:xfrm>
          <a:custGeom>
            <a:avLst/>
            <a:gdLst/>
            <a:ahLst/>
            <a:cxnLst/>
            <a:rect l="l" t="t" r="r" b="b"/>
            <a:pathLst>
              <a:path w="60959" h="11429">
                <a:moveTo>
                  <a:pt x="0" y="11430"/>
                </a:moveTo>
                <a:lnTo>
                  <a:pt x="60705" y="11430"/>
                </a:lnTo>
                <a:lnTo>
                  <a:pt x="60705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93664" y="5184140"/>
            <a:ext cx="60960" cy="11430"/>
          </a:xfrm>
          <a:custGeom>
            <a:avLst/>
            <a:gdLst/>
            <a:ahLst/>
            <a:cxnLst/>
            <a:rect l="l" t="t" r="r" b="b"/>
            <a:pathLst>
              <a:path w="60960" h="11429">
                <a:moveTo>
                  <a:pt x="0" y="11430"/>
                </a:moveTo>
                <a:lnTo>
                  <a:pt x="60833" y="11430"/>
                </a:lnTo>
                <a:lnTo>
                  <a:pt x="6083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93664" y="4517390"/>
            <a:ext cx="60960" cy="11430"/>
          </a:xfrm>
          <a:custGeom>
            <a:avLst/>
            <a:gdLst/>
            <a:ahLst/>
            <a:cxnLst/>
            <a:rect l="l" t="t" r="r" b="b"/>
            <a:pathLst>
              <a:path w="60960" h="11429">
                <a:moveTo>
                  <a:pt x="0" y="11430"/>
                </a:moveTo>
                <a:lnTo>
                  <a:pt x="60833" y="11430"/>
                </a:lnTo>
                <a:lnTo>
                  <a:pt x="60833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570230" y="2136901"/>
            <a:ext cx="2758440" cy="606425"/>
            <a:chOff x="570230" y="2136901"/>
            <a:chExt cx="2758440" cy="606425"/>
          </a:xfrm>
        </p:grpSpPr>
        <p:sp>
          <p:nvSpPr>
            <p:cNvPr id="37" name="object 37"/>
            <p:cNvSpPr/>
            <p:nvPr/>
          </p:nvSpPr>
          <p:spPr>
            <a:xfrm>
              <a:off x="601980" y="2168651"/>
              <a:ext cx="2694940" cy="542925"/>
            </a:xfrm>
            <a:custGeom>
              <a:avLst/>
              <a:gdLst/>
              <a:ahLst/>
              <a:cxnLst/>
              <a:rect l="l" t="t" r="r" b="b"/>
              <a:pathLst>
                <a:path w="2694940" h="542925">
                  <a:moveTo>
                    <a:pt x="26040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4"/>
                  </a:lnTo>
                  <a:lnTo>
                    <a:pt x="2604008" y="542544"/>
                  </a:lnTo>
                  <a:lnTo>
                    <a:pt x="2639192" y="535433"/>
                  </a:lnTo>
                  <a:lnTo>
                    <a:pt x="2667936" y="516048"/>
                  </a:lnTo>
                  <a:lnTo>
                    <a:pt x="2687321" y="487304"/>
                  </a:lnTo>
                  <a:lnTo>
                    <a:pt x="2694432" y="452120"/>
                  </a:lnTo>
                  <a:lnTo>
                    <a:pt x="2694432" y="90424"/>
                  </a:lnTo>
                  <a:lnTo>
                    <a:pt x="2687321" y="55239"/>
                  </a:lnTo>
                  <a:lnTo>
                    <a:pt x="2667936" y="26495"/>
                  </a:lnTo>
                  <a:lnTo>
                    <a:pt x="2639192" y="7110"/>
                  </a:lnTo>
                  <a:lnTo>
                    <a:pt x="260400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1980" y="2168651"/>
              <a:ext cx="2694940" cy="542925"/>
            </a:xfrm>
            <a:custGeom>
              <a:avLst/>
              <a:gdLst/>
              <a:ahLst/>
              <a:cxnLst/>
              <a:rect l="l" t="t" r="r" b="b"/>
              <a:pathLst>
                <a:path w="2694940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2604008" y="0"/>
                  </a:lnTo>
                  <a:lnTo>
                    <a:pt x="2639192" y="7110"/>
                  </a:lnTo>
                  <a:lnTo>
                    <a:pt x="2667936" y="26495"/>
                  </a:lnTo>
                  <a:lnTo>
                    <a:pt x="2687321" y="55239"/>
                  </a:lnTo>
                  <a:lnTo>
                    <a:pt x="2694432" y="90424"/>
                  </a:lnTo>
                  <a:lnTo>
                    <a:pt x="2694432" y="452120"/>
                  </a:lnTo>
                  <a:lnTo>
                    <a:pt x="2687321" y="487304"/>
                  </a:lnTo>
                  <a:lnTo>
                    <a:pt x="2667936" y="516048"/>
                  </a:lnTo>
                  <a:lnTo>
                    <a:pt x="2639192" y="535433"/>
                  </a:lnTo>
                  <a:lnTo>
                    <a:pt x="2604008" y="542544"/>
                  </a:lnTo>
                  <a:lnTo>
                    <a:pt x="90424" y="542544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525650" y="2278507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Mul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70230" y="3103117"/>
            <a:ext cx="1767839" cy="606425"/>
            <a:chOff x="570230" y="3103117"/>
            <a:chExt cx="1767839" cy="606425"/>
          </a:xfrm>
        </p:grpSpPr>
        <p:sp>
          <p:nvSpPr>
            <p:cNvPr id="41" name="object 41"/>
            <p:cNvSpPr/>
            <p:nvPr/>
          </p:nvSpPr>
          <p:spPr>
            <a:xfrm>
              <a:off x="601980" y="3134867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16134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4"/>
                  </a:lnTo>
                  <a:lnTo>
                    <a:pt x="1613408" y="542544"/>
                  </a:lnTo>
                  <a:lnTo>
                    <a:pt x="1648592" y="535433"/>
                  </a:lnTo>
                  <a:lnTo>
                    <a:pt x="1677336" y="516048"/>
                  </a:lnTo>
                  <a:lnTo>
                    <a:pt x="1696721" y="487304"/>
                  </a:lnTo>
                  <a:lnTo>
                    <a:pt x="1703832" y="452120"/>
                  </a:lnTo>
                  <a:lnTo>
                    <a:pt x="1703832" y="90424"/>
                  </a:lnTo>
                  <a:lnTo>
                    <a:pt x="1696721" y="55239"/>
                  </a:lnTo>
                  <a:lnTo>
                    <a:pt x="1677336" y="26495"/>
                  </a:lnTo>
                  <a:lnTo>
                    <a:pt x="1648592" y="7110"/>
                  </a:lnTo>
                  <a:lnTo>
                    <a:pt x="161340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1980" y="3134867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1613408" y="0"/>
                  </a:lnTo>
                  <a:lnTo>
                    <a:pt x="1648592" y="7110"/>
                  </a:lnTo>
                  <a:lnTo>
                    <a:pt x="1677336" y="26495"/>
                  </a:lnTo>
                  <a:lnTo>
                    <a:pt x="1696721" y="55239"/>
                  </a:lnTo>
                  <a:lnTo>
                    <a:pt x="1703832" y="90424"/>
                  </a:lnTo>
                  <a:lnTo>
                    <a:pt x="1703832" y="452120"/>
                  </a:lnTo>
                  <a:lnTo>
                    <a:pt x="1696721" y="487304"/>
                  </a:lnTo>
                  <a:lnTo>
                    <a:pt x="1677336" y="516048"/>
                  </a:lnTo>
                  <a:lnTo>
                    <a:pt x="1648592" y="535433"/>
                  </a:lnTo>
                  <a:lnTo>
                    <a:pt x="1613408" y="542544"/>
                  </a:lnTo>
                  <a:lnTo>
                    <a:pt x="90424" y="542544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55344" y="32443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SoftMax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70230" y="3983990"/>
            <a:ext cx="1767839" cy="606425"/>
            <a:chOff x="570230" y="3983990"/>
            <a:chExt cx="1767839" cy="606425"/>
          </a:xfrm>
        </p:grpSpPr>
        <p:sp>
          <p:nvSpPr>
            <p:cNvPr id="45" name="object 45"/>
            <p:cNvSpPr/>
            <p:nvPr/>
          </p:nvSpPr>
          <p:spPr>
            <a:xfrm>
              <a:off x="601980" y="4015740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16134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4"/>
                  </a:lnTo>
                  <a:lnTo>
                    <a:pt x="1613408" y="542544"/>
                  </a:lnTo>
                  <a:lnTo>
                    <a:pt x="1648592" y="535433"/>
                  </a:lnTo>
                  <a:lnTo>
                    <a:pt x="1677336" y="516048"/>
                  </a:lnTo>
                  <a:lnTo>
                    <a:pt x="1696721" y="487304"/>
                  </a:lnTo>
                  <a:lnTo>
                    <a:pt x="1703832" y="452120"/>
                  </a:lnTo>
                  <a:lnTo>
                    <a:pt x="1703832" y="90424"/>
                  </a:lnTo>
                  <a:lnTo>
                    <a:pt x="1696721" y="55239"/>
                  </a:lnTo>
                  <a:lnTo>
                    <a:pt x="1677336" y="26495"/>
                  </a:lnTo>
                  <a:lnTo>
                    <a:pt x="1648592" y="7110"/>
                  </a:lnTo>
                  <a:lnTo>
                    <a:pt x="1613408" y="0"/>
                  </a:lnTo>
                  <a:close/>
                </a:path>
              </a:pathLst>
            </a:custGeom>
            <a:solidFill>
              <a:srgbClr val="2DA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1980" y="4015740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1613408" y="0"/>
                  </a:lnTo>
                  <a:lnTo>
                    <a:pt x="1648592" y="7110"/>
                  </a:lnTo>
                  <a:lnTo>
                    <a:pt x="1677336" y="26495"/>
                  </a:lnTo>
                  <a:lnTo>
                    <a:pt x="1696721" y="55239"/>
                  </a:lnTo>
                  <a:lnTo>
                    <a:pt x="1703832" y="90424"/>
                  </a:lnTo>
                  <a:lnTo>
                    <a:pt x="1703832" y="452120"/>
                  </a:lnTo>
                  <a:lnTo>
                    <a:pt x="1696721" y="487304"/>
                  </a:lnTo>
                  <a:lnTo>
                    <a:pt x="1677336" y="516048"/>
                  </a:lnTo>
                  <a:lnTo>
                    <a:pt x="1648592" y="535433"/>
                  </a:lnTo>
                  <a:lnTo>
                    <a:pt x="1613408" y="542544"/>
                  </a:lnTo>
                  <a:lnTo>
                    <a:pt x="90424" y="542544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138224" y="4125544"/>
            <a:ext cx="622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70230" y="4843526"/>
            <a:ext cx="1767839" cy="603250"/>
            <a:chOff x="570230" y="4843526"/>
            <a:chExt cx="1767839" cy="603250"/>
          </a:xfrm>
        </p:grpSpPr>
        <p:sp>
          <p:nvSpPr>
            <p:cNvPr id="49" name="object 49"/>
            <p:cNvSpPr/>
            <p:nvPr/>
          </p:nvSpPr>
          <p:spPr>
            <a:xfrm>
              <a:off x="601980" y="4875276"/>
              <a:ext cx="1704339" cy="539750"/>
            </a:xfrm>
            <a:custGeom>
              <a:avLst/>
              <a:gdLst/>
              <a:ahLst/>
              <a:cxnLst/>
              <a:rect l="l" t="t" r="r" b="b"/>
              <a:pathLst>
                <a:path w="1704339" h="539750">
                  <a:moveTo>
                    <a:pt x="1613915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1613915" y="539496"/>
                  </a:lnTo>
                  <a:lnTo>
                    <a:pt x="1648914" y="532429"/>
                  </a:lnTo>
                  <a:lnTo>
                    <a:pt x="1677495" y="513159"/>
                  </a:lnTo>
                  <a:lnTo>
                    <a:pt x="1696765" y="484578"/>
                  </a:lnTo>
                  <a:lnTo>
                    <a:pt x="1703832" y="449580"/>
                  </a:lnTo>
                  <a:lnTo>
                    <a:pt x="1703832" y="89916"/>
                  </a:lnTo>
                  <a:lnTo>
                    <a:pt x="1696765" y="54917"/>
                  </a:lnTo>
                  <a:lnTo>
                    <a:pt x="1677495" y="26336"/>
                  </a:lnTo>
                  <a:lnTo>
                    <a:pt x="1648914" y="7066"/>
                  </a:lnTo>
                  <a:lnTo>
                    <a:pt x="161391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980" y="4875276"/>
              <a:ext cx="1704339" cy="539750"/>
            </a:xfrm>
            <a:custGeom>
              <a:avLst/>
              <a:gdLst/>
              <a:ahLst/>
              <a:cxnLst/>
              <a:rect l="l" t="t" r="r" b="b"/>
              <a:pathLst>
                <a:path w="1704339" h="53975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613915" y="0"/>
                  </a:lnTo>
                  <a:lnTo>
                    <a:pt x="1648914" y="7066"/>
                  </a:lnTo>
                  <a:lnTo>
                    <a:pt x="1677495" y="26336"/>
                  </a:lnTo>
                  <a:lnTo>
                    <a:pt x="1696765" y="54917"/>
                  </a:lnTo>
                  <a:lnTo>
                    <a:pt x="1703832" y="89916"/>
                  </a:lnTo>
                  <a:lnTo>
                    <a:pt x="1703832" y="449580"/>
                  </a:lnTo>
                  <a:lnTo>
                    <a:pt x="1696765" y="484578"/>
                  </a:lnTo>
                  <a:lnTo>
                    <a:pt x="1677495" y="513159"/>
                  </a:lnTo>
                  <a:lnTo>
                    <a:pt x="1648914" y="532429"/>
                  </a:lnTo>
                  <a:lnTo>
                    <a:pt x="1613915" y="539496"/>
                  </a:lnTo>
                  <a:lnTo>
                    <a:pt x="89915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6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28496" y="4984242"/>
            <a:ext cx="84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tM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ul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37056" y="2723260"/>
            <a:ext cx="1884680" cy="3074035"/>
          </a:xfrm>
          <a:custGeom>
            <a:avLst/>
            <a:gdLst/>
            <a:ahLst/>
            <a:cxnLst/>
            <a:rect l="l" t="t" r="r" b="b"/>
            <a:pathLst>
              <a:path w="1884680" h="3074035">
                <a:moveTo>
                  <a:pt x="177177" y="2836862"/>
                </a:moveTo>
                <a:lnTo>
                  <a:pt x="173634" y="2827401"/>
                </a:lnTo>
                <a:lnTo>
                  <a:pt x="118529" y="2739263"/>
                </a:lnTo>
                <a:lnTo>
                  <a:pt x="88595" y="2691384"/>
                </a:lnTo>
                <a:lnTo>
                  <a:pt x="3556" y="2827401"/>
                </a:lnTo>
                <a:lnTo>
                  <a:pt x="0" y="2836862"/>
                </a:lnTo>
                <a:lnTo>
                  <a:pt x="342" y="2846603"/>
                </a:lnTo>
                <a:lnTo>
                  <a:pt x="4305" y="2855506"/>
                </a:lnTo>
                <a:lnTo>
                  <a:pt x="11633" y="2862453"/>
                </a:lnTo>
                <a:lnTo>
                  <a:pt x="21069" y="2865971"/>
                </a:lnTo>
                <a:lnTo>
                  <a:pt x="30810" y="2865628"/>
                </a:lnTo>
                <a:lnTo>
                  <a:pt x="39700" y="2861653"/>
                </a:lnTo>
                <a:lnTo>
                  <a:pt x="46634" y="2854325"/>
                </a:lnTo>
                <a:lnTo>
                  <a:pt x="63182" y="2827832"/>
                </a:lnTo>
                <a:lnTo>
                  <a:pt x="63195" y="2739263"/>
                </a:lnTo>
                <a:lnTo>
                  <a:pt x="63195" y="2827832"/>
                </a:lnTo>
                <a:lnTo>
                  <a:pt x="63195" y="3073806"/>
                </a:lnTo>
                <a:lnTo>
                  <a:pt x="113995" y="3073806"/>
                </a:lnTo>
                <a:lnTo>
                  <a:pt x="113995" y="2827832"/>
                </a:lnTo>
                <a:lnTo>
                  <a:pt x="130556" y="2854325"/>
                </a:lnTo>
                <a:lnTo>
                  <a:pt x="137477" y="2861653"/>
                </a:lnTo>
                <a:lnTo>
                  <a:pt x="146380" y="2865628"/>
                </a:lnTo>
                <a:lnTo>
                  <a:pt x="156108" y="2865971"/>
                </a:lnTo>
                <a:lnTo>
                  <a:pt x="165557" y="2862453"/>
                </a:lnTo>
                <a:lnTo>
                  <a:pt x="172872" y="2855506"/>
                </a:lnTo>
                <a:lnTo>
                  <a:pt x="176834" y="2846603"/>
                </a:lnTo>
                <a:lnTo>
                  <a:pt x="177177" y="2836862"/>
                </a:lnTo>
                <a:close/>
              </a:path>
              <a:path w="1884680" h="3074035">
                <a:moveTo>
                  <a:pt x="603910" y="1980374"/>
                </a:moveTo>
                <a:lnTo>
                  <a:pt x="600405" y="1970913"/>
                </a:lnTo>
                <a:lnTo>
                  <a:pt x="545261" y="1882775"/>
                </a:lnTo>
                <a:lnTo>
                  <a:pt x="515315" y="1834896"/>
                </a:lnTo>
                <a:lnTo>
                  <a:pt x="430225" y="1970913"/>
                </a:lnTo>
                <a:lnTo>
                  <a:pt x="426707" y="1980374"/>
                </a:lnTo>
                <a:lnTo>
                  <a:pt x="427050" y="1990115"/>
                </a:lnTo>
                <a:lnTo>
                  <a:pt x="430999" y="1999018"/>
                </a:lnTo>
                <a:lnTo>
                  <a:pt x="438353" y="2005965"/>
                </a:lnTo>
                <a:lnTo>
                  <a:pt x="447802" y="2009482"/>
                </a:lnTo>
                <a:lnTo>
                  <a:pt x="457542" y="2009152"/>
                </a:lnTo>
                <a:lnTo>
                  <a:pt x="466445" y="2005190"/>
                </a:lnTo>
                <a:lnTo>
                  <a:pt x="473405" y="1997837"/>
                </a:lnTo>
                <a:lnTo>
                  <a:pt x="489915" y="1971433"/>
                </a:lnTo>
                <a:lnTo>
                  <a:pt x="489915" y="2151126"/>
                </a:lnTo>
                <a:lnTo>
                  <a:pt x="540715" y="2151126"/>
                </a:lnTo>
                <a:lnTo>
                  <a:pt x="540715" y="1971433"/>
                </a:lnTo>
                <a:lnTo>
                  <a:pt x="557225" y="1997837"/>
                </a:lnTo>
                <a:lnTo>
                  <a:pt x="564172" y="2005190"/>
                </a:lnTo>
                <a:lnTo>
                  <a:pt x="573074" y="2009152"/>
                </a:lnTo>
                <a:lnTo>
                  <a:pt x="582815" y="2009482"/>
                </a:lnTo>
                <a:lnTo>
                  <a:pt x="592277" y="2005965"/>
                </a:lnTo>
                <a:lnTo>
                  <a:pt x="599617" y="1999018"/>
                </a:lnTo>
                <a:lnTo>
                  <a:pt x="603580" y="1990115"/>
                </a:lnTo>
                <a:lnTo>
                  <a:pt x="603910" y="1980374"/>
                </a:lnTo>
                <a:close/>
              </a:path>
              <a:path w="1884680" h="3074035">
                <a:moveTo>
                  <a:pt x="603910" y="1123886"/>
                </a:moveTo>
                <a:lnTo>
                  <a:pt x="600405" y="1114425"/>
                </a:lnTo>
                <a:lnTo>
                  <a:pt x="545261" y="1026287"/>
                </a:lnTo>
                <a:lnTo>
                  <a:pt x="515315" y="978408"/>
                </a:lnTo>
                <a:lnTo>
                  <a:pt x="430225" y="1114425"/>
                </a:lnTo>
                <a:lnTo>
                  <a:pt x="426707" y="1123886"/>
                </a:lnTo>
                <a:lnTo>
                  <a:pt x="427050" y="1133627"/>
                </a:lnTo>
                <a:lnTo>
                  <a:pt x="430999" y="1142530"/>
                </a:lnTo>
                <a:lnTo>
                  <a:pt x="438353" y="1149477"/>
                </a:lnTo>
                <a:lnTo>
                  <a:pt x="447802" y="1152994"/>
                </a:lnTo>
                <a:lnTo>
                  <a:pt x="457542" y="1152664"/>
                </a:lnTo>
                <a:lnTo>
                  <a:pt x="466445" y="1148702"/>
                </a:lnTo>
                <a:lnTo>
                  <a:pt x="473405" y="1141349"/>
                </a:lnTo>
                <a:lnTo>
                  <a:pt x="489915" y="1114945"/>
                </a:lnTo>
                <a:lnTo>
                  <a:pt x="489915" y="1294638"/>
                </a:lnTo>
                <a:lnTo>
                  <a:pt x="540715" y="1294638"/>
                </a:lnTo>
                <a:lnTo>
                  <a:pt x="540715" y="1114945"/>
                </a:lnTo>
                <a:lnTo>
                  <a:pt x="557225" y="1141349"/>
                </a:lnTo>
                <a:lnTo>
                  <a:pt x="564172" y="1148702"/>
                </a:lnTo>
                <a:lnTo>
                  <a:pt x="573074" y="1152664"/>
                </a:lnTo>
                <a:lnTo>
                  <a:pt x="582815" y="1152994"/>
                </a:lnTo>
                <a:lnTo>
                  <a:pt x="592277" y="1149477"/>
                </a:lnTo>
                <a:lnTo>
                  <a:pt x="599617" y="1142530"/>
                </a:lnTo>
                <a:lnTo>
                  <a:pt x="603580" y="1133627"/>
                </a:lnTo>
                <a:lnTo>
                  <a:pt x="603910" y="1123886"/>
                </a:lnTo>
                <a:close/>
              </a:path>
              <a:path w="1884680" h="3074035">
                <a:moveTo>
                  <a:pt x="603910" y="145478"/>
                </a:moveTo>
                <a:lnTo>
                  <a:pt x="600405" y="136017"/>
                </a:lnTo>
                <a:lnTo>
                  <a:pt x="545261" y="47879"/>
                </a:lnTo>
                <a:lnTo>
                  <a:pt x="515315" y="0"/>
                </a:lnTo>
                <a:lnTo>
                  <a:pt x="430225" y="136017"/>
                </a:lnTo>
                <a:lnTo>
                  <a:pt x="426707" y="145478"/>
                </a:lnTo>
                <a:lnTo>
                  <a:pt x="427050" y="155219"/>
                </a:lnTo>
                <a:lnTo>
                  <a:pt x="430999" y="164122"/>
                </a:lnTo>
                <a:lnTo>
                  <a:pt x="438353" y="171069"/>
                </a:lnTo>
                <a:lnTo>
                  <a:pt x="447802" y="174586"/>
                </a:lnTo>
                <a:lnTo>
                  <a:pt x="457542" y="174244"/>
                </a:lnTo>
                <a:lnTo>
                  <a:pt x="466445" y="170294"/>
                </a:lnTo>
                <a:lnTo>
                  <a:pt x="473405" y="162941"/>
                </a:lnTo>
                <a:lnTo>
                  <a:pt x="489915" y="136525"/>
                </a:lnTo>
                <a:lnTo>
                  <a:pt x="489915" y="410718"/>
                </a:lnTo>
                <a:lnTo>
                  <a:pt x="540715" y="410718"/>
                </a:lnTo>
                <a:lnTo>
                  <a:pt x="540715" y="136525"/>
                </a:lnTo>
                <a:lnTo>
                  <a:pt x="557225" y="162941"/>
                </a:lnTo>
                <a:lnTo>
                  <a:pt x="564172" y="170294"/>
                </a:lnTo>
                <a:lnTo>
                  <a:pt x="573074" y="174244"/>
                </a:lnTo>
                <a:lnTo>
                  <a:pt x="582815" y="174586"/>
                </a:lnTo>
                <a:lnTo>
                  <a:pt x="592277" y="171069"/>
                </a:lnTo>
                <a:lnTo>
                  <a:pt x="599617" y="164122"/>
                </a:lnTo>
                <a:lnTo>
                  <a:pt x="603580" y="155219"/>
                </a:lnTo>
                <a:lnTo>
                  <a:pt x="603910" y="145478"/>
                </a:lnTo>
                <a:close/>
              </a:path>
              <a:path w="1884680" h="3074035">
                <a:moveTo>
                  <a:pt x="948334" y="2836862"/>
                </a:moveTo>
                <a:lnTo>
                  <a:pt x="944829" y="2827401"/>
                </a:lnTo>
                <a:lnTo>
                  <a:pt x="889685" y="2739263"/>
                </a:lnTo>
                <a:lnTo>
                  <a:pt x="859739" y="2691384"/>
                </a:lnTo>
                <a:lnTo>
                  <a:pt x="774649" y="2827401"/>
                </a:lnTo>
                <a:lnTo>
                  <a:pt x="771131" y="2836862"/>
                </a:lnTo>
                <a:lnTo>
                  <a:pt x="771461" y="2846603"/>
                </a:lnTo>
                <a:lnTo>
                  <a:pt x="775423" y="2855506"/>
                </a:lnTo>
                <a:lnTo>
                  <a:pt x="782777" y="2862453"/>
                </a:lnTo>
                <a:lnTo>
                  <a:pt x="792226" y="2865971"/>
                </a:lnTo>
                <a:lnTo>
                  <a:pt x="801966" y="2865628"/>
                </a:lnTo>
                <a:lnTo>
                  <a:pt x="810869" y="2861653"/>
                </a:lnTo>
                <a:lnTo>
                  <a:pt x="817829" y="2854325"/>
                </a:lnTo>
                <a:lnTo>
                  <a:pt x="834339" y="2827921"/>
                </a:lnTo>
                <a:lnTo>
                  <a:pt x="834339" y="3073806"/>
                </a:lnTo>
                <a:lnTo>
                  <a:pt x="885139" y="3073806"/>
                </a:lnTo>
                <a:lnTo>
                  <a:pt x="885139" y="2827921"/>
                </a:lnTo>
                <a:lnTo>
                  <a:pt x="901649" y="2854325"/>
                </a:lnTo>
                <a:lnTo>
                  <a:pt x="908596" y="2861653"/>
                </a:lnTo>
                <a:lnTo>
                  <a:pt x="917498" y="2865628"/>
                </a:lnTo>
                <a:lnTo>
                  <a:pt x="927239" y="2865971"/>
                </a:lnTo>
                <a:lnTo>
                  <a:pt x="936701" y="2862453"/>
                </a:lnTo>
                <a:lnTo>
                  <a:pt x="944041" y="2855506"/>
                </a:lnTo>
                <a:lnTo>
                  <a:pt x="948004" y="2846603"/>
                </a:lnTo>
                <a:lnTo>
                  <a:pt x="948334" y="2836862"/>
                </a:lnTo>
                <a:close/>
              </a:path>
              <a:path w="1884680" h="3074035">
                <a:moveTo>
                  <a:pt x="1884070" y="145478"/>
                </a:moveTo>
                <a:lnTo>
                  <a:pt x="1880565" y="136017"/>
                </a:lnTo>
                <a:lnTo>
                  <a:pt x="1825421" y="47879"/>
                </a:lnTo>
                <a:lnTo>
                  <a:pt x="1795475" y="0"/>
                </a:lnTo>
                <a:lnTo>
                  <a:pt x="1710385" y="136017"/>
                </a:lnTo>
                <a:lnTo>
                  <a:pt x="1706867" y="145478"/>
                </a:lnTo>
                <a:lnTo>
                  <a:pt x="1707210" y="155219"/>
                </a:lnTo>
                <a:lnTo>
                  <a:pt x="1711159" y="164122"/>
                </a:lnTo>
                <a:lnTo>
                  <a:pt x="1718513" y="171069"/>
                </a:lnTo>
                <a:lnTo>
                  <a:pt x="1727962" y="174586"/>
                </a:lnTo>
                <a:lnTo>
                  <a:pt x="1737702" y="174244"/>
                </a:lnTo>
                <a:lnTo>
                  <a:pt x="1746605" y="170294"/>
                </a:lnTo>
                <a:lnTo>
                  <a:pt x="1753565" y="162941"/>
                </a:lnTo>
                <a:lnTo>
                  <a:pt x="1770075" y="136525"/>
                </a:lnTo>
                <a:lnTo>
                  <a:pt x="1770075" y="3068459"/>
                </a:lnTo>
                <a:lnTo>
                  <a:pt x="1820875" y="3068459"/>
                </a:lnTo>
                <a:lnTo>
                  <a:pt x="1820875" y="136525"/>
                </a:lnTo>
                <a:lnTo>
                  <a:pt x="1837385" y="162941"/>
                </a:lnTo>
                <a:lnTo>
                  <a:pt x="1844332" y="170294"/>
                </a:lnTo>
                <a:lnTo>
                  <a:pt x="1853234" y="174244"/>
                </a:lnTo>
                <a:lnTo>
                  <a:pt x="1862975" y="174586"/>
                </a:lnTo>
                <a:lnTo>
                  <a:pt x="1872437" y="171069"/>
                </a:lnTo>
                <a:lnTo>
                  <a:pt x="1879777" y="164122"/>
                </a:lnTo>
                <a:lnTo>
                  <a:pt x="1883740" y="155219"/>
                </a:lnTo>
                <a:lnTo>
                  <a:pt x="1884070" y="14547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33094" y="5856528"/>
            <a:ext cx="226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Q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31645" y="5856528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50363" y="5851042"/>
            <a:ext cx="180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76805" y="1423873"/>
            <a:ext cx="184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869733" y="1732660"/>
            <a:ext cx="405130" cy="1082040"/>
            <a:chOff x="1869733" y="1732660"/>
            <a:chExt cx="405130" cy="1082040"/>
          </a:xfrm>
        </p:grpSpPr>
        <p:sp>
          <p:nvSpPr>
            <p:cNvPr id="58" name="object 58"/>
            <p:cNvSpPr/>
            <p:nvPr/>
          </p:nvSpPr>
          <p:spPr>
            <a:xfrm>
              <a:off x="1869733" y="1732660"/>
              <a:ext cx="177800" cy="410845"/>
            </a:xfrm>
            <a:custGeom>
              <a:avLst/>
              <a:gdLst/>
              <a:ahLst/>
              <a:cxnLst/>
              <a:rect l="l" t="t" r="r" b="b"/>
              <a:pathLst>
                <a:path w="177800" h="410844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410717"/>
                  </a:lnTo>
                  <a:lnTo>
                    <a:pt x="114006" y="410717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410844">
                  <a:moveTo>
                    <a:pt x="88606" y="0"/>
                  </a:moveTo>
                  <a:lnTo>
                    <a:pt x="3516" y="136016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8"/>
                  </a:lnTo>
                  <a:lnTo>
                    <a:pt x="21103" y="174585"/>
                  </a:lnTo>
                  <a:lnTo>
                    <a:pt x="30837" y="174243"/>
                  </a:lnTo>
                  <a:lnTo>
                    <a:pt x="39737" y="170283"/>
                  </a:lnTo>
                  <a:lnTo>
                    <a:pt x="46696" y="162940"/>
                  </a:lnTo>
                  <a:lnTo>
                    <a:pt x="63206" y="136525"/>
                  </a:lnTo>
                  <a:lnTo>
                    <a:pt x="63206" y="47878"/>
                  </a:lnTo>
                  <a:lnTo>
                    <a:pt x="118558" y="47878"/>
                  </a:lnTo>
                  <a:lnTo>
                    <a:pt x="88606" y="0"/>
                  </a:lnTo>
                  <a:close/>
                </a:path>
                <a:path w="177800" h="410844">
                  <a:moveTo>
                    <a:pt x="118558" y="47878"/>
                  </a:moveTo>
                  <a:lnTo>
                    <a:pt x="114006" y="47878"/>
                  </a:lnTo>
                  <a:lnTo>
                    <a:pt x="114006" y="136525"/>
                  </a:lnTo>
                  <a:lnTo>
                    <a:pt x="130516" y="162940"/>
                  </a:lnTo>
                  <a:lnTo>
                    <a:pt x="137475" y="170283"/>
                  </a:lnTo>
                  <a:lnTo>
                    <a:pt x="146375" y="174243"/>
                  </a:lnTo>
                  <a:lnTo>
                    <a:pt x="156108" y="174585"/>
                  </a:lnTo>
                  <a:lnTo>
                    <a:pt x="165568" y="171068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6"/>
                  </a:lnTo>
                  <a:lnTo>
                    <a:pt x="118558" y="47878"/>
                  </a:lnTo>
                  <a:close/>
                </a:path>
                <a:path w="177800" h="410844">
                  <a:moveTo>
                    <a:pt x="114006" y="47878"/>
                  </a:moveTo>
                  <a:lnTo>
                    <a:pt x="63206" y="47878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0"/>
                  </a:lnTo>
                  <a:lnTo>
                    <a:pt x="114006" y="61340"/>
                  </a:lnTo>
                  <a:lnTo>
                    <a:pt x="114006" y="47878"/>
                  </a:lnTo>
                  <a:close/>
                </a:path>
                <a:path w="177800" h="410844">
                  <a:moveTo>
                    <a:pt x="114006" y="61340"/>
                  </a:moveTo>
                  <a:lnTo>
                    <a:pt x="110196" y="61340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0"/>
                  </a:lnTo>
                  <a:close/>
                </a:path>
                <a:path w="177800" h="410844">
                  <a:moveTo>
                    <a:pt x="110196" y="61340"/>
                  </a:moveTo>
                  <a:lnTo>
                    <a:pt x="67016" y="61340"/>
                  </a:lnTo>
                  <a:lnTo>
                    <a:pt x="88606" y="95885"/>
                  </a:lnTo>
                  <a:lnTo>
                    <a:pt x="110196" y="6134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2720720"/>
              <a:ext cx="228092" cy="93471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3830828" y="5817209"/>
            <a:ext cx="122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Z</a:t>
            </a:r>
            <a:r>
              <a:rPr sz="1800" spc="5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1800" spc="7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softmax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89473" y="5558547"/>
            <a:ext cx="488950" cy="7448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65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950" baseline="27777">
              <a:latin typeface="Cambria Math"/>
              <a:cs typeface="Cambria Math"/>
            </a:endParaRPr>
          </a:p>
          <a:p>
            <a:pPr marL="202565">
              <a:lnSpc>
                <a:spcPct val="100000"/>
              </a:lnSpc>
              <a:spcBef>
                <a:spcPts val="675"/>
              </a:spcBef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1950" spc="15" baseline="-14957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18378" y="5817209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r>
              <a:rPr sz="1800" spc="1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105648" y="565150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91072" y="565150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833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833" y="678180"/>
                </a:lnTo>
                <a:lnTo>
                  <a:pt x="60833" y="666750"/>
                </a:lnTo>
                <a:lnTo>
                  <a:pt x="23114" y="666750"/>
                </a:lnTo>
                <a:lnTo>
                  <a:pt x="23114" y="11430"/>
                </a:lnTo>
                <a:lnTo>
                  <a:pt x="60833" y="11430"/>
                </a:lnTo>
                <a:lnTo>
                  <a:pt x="6083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346063" y="5560567"/>
            <a:ext cx="176911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66738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8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6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6.3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66738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7.8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27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66738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9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7.4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8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74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438647" y="5334889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20" h="17779">
                <a:moveTo>
                  <a:pt x="6857" y="0"/>
                </a:moveTo>
                <a:lnTo>
                  <a:pt x="3048" y="2032"/>
                </a:lnTo>
                <a:lnTo>
                  <a:pt x="0" y="9144"/>
                </a:lnTo>
                <a:lnTo>
                  <a:pt x="1269" y="13335"/>
                </a:lnTo>
                <a:lnTo>
                  <a:pt x="4572" y="15494"/>
                </a:lnTo>
                <a:lnTo>
                  <a:pt x="7874" y="17526"/>
                </a:lnTo>
                <a:lnTo>
                  <a:pt x="12191" y="16891"/>
                </a:lnTo>
                <a:lnTo>
                  <a:pt x="14859" y="14097"/>
                </a:lnTo>
                <a:lnTo>
                  <a:pt x="20065" y="8255"/>
                </a:lnTo>
                <a:lnTo>
                  <a:pt x="20319" y="6731"/>
                </a:lnTo>
                <a:lnTo>
                  <a:pt x="19938" y="5207"/>
                </a:lnTo>
                <a:lnTo>
                  <a:pt x="19430" y="3683"/>
                </a:lnTo>
                <a:lnTo>
                  <a:pt x="18161" y="2540"/>
                </a:lnTo>
                <a:lnTo>
                  <a:pt x="16637" y="2286"/>
                </a:lnTo>
                <a:lnTo>
                  <a:pt x="68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36719" y="1707641"/>
            <a:ext cx="27305" cy="78105"/>
          </a:xfrm>
          <a:custGeom>
            <a:avLst/>
            <a:gdLst/>
            <a:ahLst/>
            <a:cxnLst/>
            <a:rect l="l" t="t" r="r" b="b"/>
            <a:pathLst>
              <a:path w="27304" h="78105">
                <a:moveTo>
                  <a:pt x="18542" y="14859"/>
                </a:moveTo>
                <a:lnTo>
                  <a:pt x="17653" y="12954"/>
                </a:lnTo>
                <a:lnTo>
                  <a:pt x="12954" y="3810"/>
                </a:lnTo>
                <a:lnTo>
                  <a:pt x="11938" y="1524"/>
                </a:lnTo>
                <a:lnTo>
                  <a:pt x="9652" y="127"/>
                </a:lnTo>
                <a:lnTo>
                  <a:pt x="7239" y="127"/>
                </a:lnTo>
                <a:lnTo>
                  <a:pt x="4699" y="0"/>
                </a:lnTo>
                <a:lnTo>
                  <a:pt x="2413" y="1270"/>
                </a:lnTo>
                <a:lnTo>
                  <a:pt x="1270" y="3429"/>
                </a:lnTo>
                <a:lnTo>
                  <a:pt x="0" y="5588"/>
                </a:lnTo>
                <a:lnTo>
                  <a:pt x="0" y="8255"/>
                </a:lnTo>
                <a:lnTo>
                  <a:pt x="1270" y="10287"/>
                </a:lnTo>
                <a:lnTo>
                  <a:pt x="6731" y="19050"/>
                </a:lnTo>
                <a:lnTo>
                  <a:pt x="6604" y="18923"/>
                </a:lnTo>
                <a:lnTo>
                  <a:pt x="7620" y="20447"/>
                </a:lnTo>
                <a:lnTo>
                  <a:pt x="8509" y="22098"/>
                </a:lnTo>
                <a:lnTo>
                  <a:pt x="10160" y="23114"/>
                </a:lnTo>
                <a:lnTo>
                  <a:pt x="13843" y="23114"/>
                </a:lnTo>
                <a:lnTo>
                  <a:pt x="15621" y="22098"/>
                </a:lnTo>
                <a:lnTo>
                  <a:pt x="16510" y="20447"/>
                </a:lnTo>
                <a:lnTo>
                  <a:pt x="18542" y="17018"/>
                </a:lnTo>
                <a:lnTo>
                  <a:pt x="18542" y="14859"/>
                </a:lnTo>
                <a:close/>
              </a:path>
              <a:path w="27304" h="78105">
                <a:moveTo>
                  <a:pt x="27051" y="69977"/>
                </a:moveTo>
                <a:lnTo>
                  <a:pt x="25031" y="66167"/>
                </a:lnTo>
                <a:lnTo>
                  <a:pt x="24765" y="65659"/>
                </a:lnTo>
                <a:lnTo>
                  <a:pt x="21336" y="62357"/>
                </a:lnTo>
                <a:lnTo>
                  <a:pt x="19469" y="61468"/>
                </a:lnTo>
                <a:lnTo>
                  <a:pt x="19431" y="59944"/>
                </a:lnTo>
                <a:lnTo>
                  <a:pt x="18923" y="59436"/>
                </a:lnTo>
                <a:lnTo>
                  <a:pt x="16129" y="56642"/>
                </a:lnTo>
                <a:lnTo>
                  <a:pt x="8001" y="56642"/>
                </a:lnTo>
                <a:lnTo>
                  <a:pt x="4699" y="59944"/>
                </a:lnTo>
                <a:lnTo>
                  <a:pt x="4572" y="69088"/>
                </a:lnTo>
                <a:lnTo>
                  <a:pt x="6350" y="71628"/>
                </a:lnTo>
                <a:lnTo>
                  <a:pt x="8890" y="72898"/>
                </a:lnTo>
                <a:lnTo>
                  <a:pt x="14986" y="75819"/>
                </a:lnTo>
                <a:lnTo>
                  <a:pt x="16510" y="76581"/>
                </a:lnTo>
                <a:lnTo>
                  <a:pt x="19050" y="77978"/>
                </a:lnTo>
                <a:lnTo>
                  <a:pt x="22352" y="77470"/>
                </a:lnTo>
                <a:lnTo>
                  <a:pt x="24015" y="75692"/>
                </a:lnTo>
                <a:lnTo>
                  <a:pt x="24384" y="75311"/>
                </a:lnTo>
                <a:lnTo>
                  <a:pt x="26543" y="73152"/>
                </a:lnTo>
                <a:lnTo>
                  <a:pt x="27051" y="699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Title 109">
            <a:extLst>
              <a:ext uri="{FF2B5EF4-FFF2-40B4-BE49-F238E27FC236}">
                <a16:creationId xmlns:a16="http://schemas.microsoft.com/office/drawing/2014/main" id="{7F78FFF8-452B-D508-1376-8FCE5FA2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99"/>
            <a:ext cx="10515600" cy="9809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Scaling </a:t>
            </a:r>
            <a:r>
              <a:rPr lang="en-US"/>
              <a:t>and SoftMax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0414" y="282067"/>
            <a:ext cx="45561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310" dirty="0"/>
              <a:t>Multi-head Attention</a:t>
            </a:r>
            <a:endParaRPr spc="-310" dirty="0"/>
          </a:p>
        </p:txBody>
      </p:sp>
      <p:sp>
        <p:nvSpPr>
          <p:cNvPr id="5" name="object 5"/>
          <p:cNvSpPr txBox="1"/>
          <p:nvPr/>
        </p:nvSpPr>
        <p:spPr>
          <a:xfrm>
            <a:off x="8416543" y="4277309"/>
            <a:ext cx="2317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solidFill>
                  <a:srgbClr val="FF4D6C"/>
                </a:solidFill>
                <a:latin typeface="Comic Sans MS"/>
                <a:cs typeface="Comic Sans MS"/>
              </a:rPr>
              <a:t>h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96055" y="1600453"/>
            <a:ext cx="5111115" cy="4324985"/>
            <a:chOff x="3496055" y="1600453"/>
            <a:chExt cx="5111115" cy="4324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5887" y="2499359"/>
              <a:ext cx="4831079" cy="3243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6055" y="2682239"/>
              <a:ext cx="4828032" cy="32430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51546" y="3997452"/>
              <a:ext cx="536575" cy="563880"/>
            </a:xfrm>
            <a:custGeom>
              <a:avLst/>
              <a:gdLst/>
              <a:ahLst/>
              <a:cxnLst/>
              <a:rect l="l" t="t" r="r" b="b"/>
              <a:pathLst>
                <a:path w="536575" h="563879">
                  <a:moveTo>
                    <a:pt x="417575" y="0"/>
                  </a:moveTo>
                  <a:lnTo>
                    <a:pt x="466185" y="45696"/>
                  </a:lnTo>
                  <a:lnTo>
                    <a:pt x="504698" y="84296"/>
                  </a:lnTo>
                  <a:lnTo>
                    <a:pt x="529304" y="111799"/>
                  </a:lnTo>
                  <a:lnTo>
                    <a:pt x="536194" y="124206"/>
                  </a:lnTo>
                  <a:lnTo>
                    <a:pt x="134238" y="563499"/>
                  </a:lnTo>
                  <a:lnTo>
                    <a:pt x="121265" y="557736"/>
                  </a:lnTo>
                  <a:lnTo>
                    <a:pt x="91694" y="535686"/>
                  </a:lnTo>
                  <a:lnTo>
                    <a:pt x="49835" y="500776"/>
                  </a:lnTo>
                  <a:lnTo>
                    <a:pt x="0" y="456438"/>
                  </a:lnTo>
                </a:path>
              </a:pathLst>
            </a:custGeom>
            <a:ln w="38100">
              <a:solidFill>
                <a:srgbClr val="FF4D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14900" y="2519171"/>
              <a:ext cx="1633855" cy="518159"/>
            </a:xfrm>
            <a:custGeom>
              <a:avLst/>
              <a:gdLst/>
              <a:ahLst/>
              <a:cxnLst/>
              <a:rect l="l" t="t" r="r" b="b"/>
              <a:pathLst>
                <a:path w="1633854" h="518160">
                  <a:moveTo>
                    <a:pt x="1547367" y="0"/>
                  </a:moveTo>
                  <a:lnTo>
                    <a:pt x="86360" y="0"/>
                  </a:lnTo>
                  <a:lnTo>
                    <a:pt x="52720" y="6778"/>
                  </a:lnTo>
                  <a:lnTo>
                    <a:pt x="25273" y="25273"/>
                  </a:lnTo>
                  <a:lnTo>
                    <a:pt x="6778" y="52720"/>
                  </a:lnTo>
                  <a:lnTo>
                    <a:pt x="0" y="86360"/>
                  </a:lnTo>
                  <a:lnTo>
                    <a:pt x="0" y="431800"/>
                  </a:lnTo>
                  <a:lnTo>
                    <a:pt x="6778" y="465439"/>
                  </a:lnTo>
                  <a:lnTo>
                    <a:pt x="25273" y="492887"/>
                  </a:lnTo>
                  <a:lnTo>
                    <a:pt x="52720" y="511381"/>
                  </a:lnTo>
                  <a:lnTo>
                    <a:pt x="86360" y="518160"/>
                  </a:lnTo>
                  <a:lnTo>
                    <a:pt x="1547367" y="518160"/>
                  </a:lnTo>
                  <a:lnTo>
                    <a:pt x="1581007" y="511381"/>
                  </a:lnTo>
                  <a:lnTo>
                    <a:pt x="1608455" y="492887"/>
                  </a:lnTo>
                  <a:lnTo>
                    <a:pt x="1626949" y="465439"/>
                  </a:lnTo>
                  <a:lnTo>
                    <a:pt x="1633727" y="431800"/>
                  </a:lnTo>
                  <a:lnTo>
                    <a:pt x="1633727" y="86360"/>
                  </a:lnTo>
                  <a:lnTo>
                    <a:pt x="1626949" y="52720"/>
                  </a:lnTo>
                  <a:lnTo>
                    <a:pt x="1608454" y="25273"/>
                  </a:lnTo>
                  <a:lnTo>
                    <a:pt x="1581007" y="6778"/>
                  </a:lnTo>
                  <a:lnTo>
                    <a:pt x="1547367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14900" y="2519171"/>
              <a:ext cx="1633855" cy="518159"/>
            </a:xfrm>
            <a:custGeom>
              <a:avLst/>
              <a:gdLst/>
              <a:ahLst/>
              <a:cxnLst/>
              <a:rect l="l" t="t" r="r" b="b"/>
              <a:pathLst>
                <a:path w="1633854" h="518160">
                  <a:moveTo>
                    <a:pt x="0" y="86360"/>
                  </a:moveTo>
                  <a:lnTo>
                    <a:pt x="6778" y="52720"/>
                  </a:lnTo>
                  <a:lnTo>
                    <a:pt x="25273" y="25273"/>
                  </a:lnTo>
                  <a:lnTo>
                    <a:pt x="52720" y="6778"/>
                  </a:lnTo>
                  <a:lnTo>
                    <a:pt x="86360" y="0"/>
                  </a:lnTo>
                  <a:lnTo>
                    <a:pt x="1547367" y="0"/>
                  </a:lnTo>
                  <a:lnTo>
                    <a:pt x="1581007" y="6778"/>
                  </a:lnTo>
                  <a:lnTo>
                    <a:pt x="1608454" y="25273"/>
                  </a:lnTo>
                  <a:lnTo>
                    <a:pt x="1626949" y="52720"/>
                  </a:lnTo>
                  <a:lnTo>
                    <a:pt x="1633727" y="86360"/>
                  </a:lnTo>
                  <a:lnTo>
                    <a:pt x="1633727" y="431800"/>
                  </a:lnTo>
                  <a:lnTo>
                    <a:pt x="1626949" y="465439"/>
                  </a:lnTo>
                  <a:lnTo>
                    <a:pt x="1608455" y="492887"/>
                  </a:lnTo>
                  <a:lnTo>
                    <a:pt x="1581007" y="511381"/>
                  </a:lnTo>
                  <a:lnTo>
                    <a:pt x="1547367" y="518160"/>
                  </a:lnTo>
                  <a:lnTo>
                    <a:pt x="86360" y="518160"/>
                  </a:lnTo>
                  <a:lnTo>
                    <a:pt x="52720" y="511381"/>
                  </a:lnTo>
                  <a:lnTo>
                    <a:pt x="25273" y="492887"/>
                  </a:lnTo>
                  <a:lnTo>
                    <a:pt x="6778" y="465439"/>
                  </a:lnTo>
                  <a:lnTo>
                    <a:pt x="0" y="431800"/>
                  </a:lnTo>
                  <a:lnTo>
                    <a:pt x="0" y="8636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14900" y="1632203"/>
              <a:ext cx="1633855" cy="518159"/>
            </a:xfrm>
            <a:custGeom>
              <a:avLst/>
              <a:gdLst/>
              <a:ahLst/>
              <a:cxnLst/>
              <a:rect l="l" t="t" r="r" b="b"/>
              <a:pathLst>
                <a:path w="1633854" h="518160">
                  <a:moveTo>
                    <a:pt x="1547367" y="0"/>
                  </a:moveTo>
                  <a:lnTo>
                    <a:pt x="86360" y="0"/>
                  </a:lnTo>
                  <a:lnTo>
                    <a:pt x="52720" y="6778"/>
                  </a:lnTo>
                  <a:lnTo>
                    <a:pt x="25273" y="25273"/>
                  </a:lnTo>
                  <a:lnTo>
                    <a:pt x="6778" y="52720"/>
                  </a:lnTo>
                  <a:lnTo>
                    <a:pt x="0" y="86360"/>
                  </a:lnTo>
                  <a:lnTo>
                    <a:pt x="0" y="431800"/>
                  </a:lnTo>
                  <a:lnTo>
                    <a:pt x="6778" y="465439"/>
                  </a:lnTo>
                  <a:lnTo>
                    <a:pt x="25273" y="492887"/>
                  </a:lnTo>
                  <a:lnTo>
                    <a:pt x="52720" y="511381"/>
                  </a:lnTo>
                  <a:lnTo>
                    <a:pt x="86360" y="518160"/>
                  </a:lnTo>
                  <a:lnTo>
                    <a:pt x="1547367" y="518160"/>
                  </a:lnTo>
                  <a:lnTo>
                    <a:pt x="1581007" y="511381"/>
                  </a:lnTo>
                  <a:lnTo>
                    <a:pt x="1608455" y="492887"/>
                  </a:lnTo>
                  <a:lnTo>
                    <a:pt x="1626949" y="465439"/>
                  </a:lnTo>
                  <a:lnTo>
                    <a:pt x="1633727" y="431800"/>
                  </a:lnTo>
                  <a:lnTo>
                    <a:pt x="1633727" y="86360"/>
                  </a:lnTo>
                  <a:lnTo>
                    <a:pt x="1626949" y="52720"/>
                  </a:lnTo>
                  <a:lnTo>
                    <a:pt x="1608454" y="25273"/>
                  </a:lnTo>
                  <a:lnTo>
                    <a:pt x="1581007" y="6778"/>
                  </a:lnTo>
                  <a:lnTo>
                    <a:pt x="1547367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14900" y="1632203"/>
              <a:ext cx="1633855" cy="518159"/>
            </a:xfrm>
            <a:custGeom>
              <a:avLst/>
              <a:gdLst/>
              <a:ahLst/>
              <a:cxnLst/>
              <a:rect l="l" t="t" r="r" b="b"/>
              <a:pathLst>
                <a:path w="1633854" h="518160">
                  <a:moveTo>
                    <a:pt x="0" y="86360"/>
                  </a:moveTo>
                  <a:lnTo>
                    <a:pt x="6778" y="52720"/>
                  </a:lnTo>
                  <a:lnTo>
                    <a:pt x="25273" y="25273"/>
                  </a:lnTo>
                  <a:lnTo>
                    <a:pt x="52720" y="6778"/>
                  </a:lnTo>
                  <a:lnTo>
                    <a:pt x="86360" y="0"/>
                  </a:lnTo>
                  <a:lnTo>
                    <a:pt x="1547367" y="0"/>
                  </a:lnTo>
                  <a:lnTo>
                    <a:pt x="1581007" y="6778"/>
                  </a:lnTo>
                  <a:lnTo>
                    <a:pt x="1608454" y="25273"/>
                  </a:lnTo>
                  <a:lnTo>
                    <a:pt x="1626949" y="52720"/>
                  </a:lnTo>
                  <a:lnTo>
                    <a:pt x="1633727" y="86360"/>
                  </a:lnTo>
                  <a:lnTo>
                    <a:pt x="1633727" y="431800"/>
                  </a:lnTo>
                  <a:lnTo>
                    <a:pt x="1626949" y="465439"/>
                  </a:lnTo>
                  <a:lnTo>
                    <a:pt x="1608455" y="492887"/>
                  </a:lnTo>
                  <a:lnTo>
                    <a:pt x="1581007" y="511381"/>
                  </a:lnTo>
                  <a:lnTo>
                    <a:pt x="1547367" y="518160"/>
                  </a:lnTo>
                  <a:lnTo>
                    <a:pt x="86360" y="518160"/>
                  </a:lnTo>
                  <a:lnTo>
                    <a:pt x="52720" y="511381"/>
                  </a:lnTo>
                  <a:lnTo>
                    <a:pt x="25273" y="492887"/>
                  </a:lnTo>
                  <a:lnTo>
                    <a:pt x="6778" y="465439"/>
                  </a:lnTo>
                  <a:lnTo>
                    <a:pt x="0" y="431800"/>
                  </a:lnTo>
                  <a:lnTo>
                    <a:pt x="0" y="8636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61813" y="1728342"/>
            <a:ext cx="735965" cy="118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Linear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at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16223" y="1269364"/>
            <a:ext cx="4828540" cy="5300345"/>
            <a:chOff x="3316223" y="1269364"/>
            <a:chExt cx="4828540" cy="5300345"/>
          </a:xfrm>
        </p:grpSpPr>
        <p:sp>
          <p:nvSpPr>
            <p:cNvPr id="16" name="object 16"/>
            <p:cNvSpPr/>
            <p:nvPr/>
          </p:nvSpPr>
          <p:spPr>
            <a:xfrm>
              <a:off x="5643156" y="1269364"/>
              <a:ext cx="177800" cy="1248410"/>
            </a:xfrm>
            <a:custGeom>
              <a:avLst/>
              <a:gdLst/>
              <a:ahLst/>
              <a:cxnLst/>
              <a:rect l="l" t="t" r="r" b="b"/>
              <a:pathLst>
                <a:path w="177800" h="1248410">
                  <a:moveTo>
                    <a:pt x="177203" y="1026350"/>
                  </a:moveTo>
                  <a:lnTo>
                    <a:pt x="173697" y="1016889"/>
                  </a:lnTo>
                  <a:lnTo>
                    <a:pt x="118554" y="928751"/>
                  </a:lnTo>
                  <a:lnTo>
                    <a:pt x="88607" y="880872"/>
                  </a:lnTo>
                  <a:lnTo>
                    <a:pt x="3517" y="1016889"/>
                  </a:lnTo>
                  <a:lnTo>
                    <a:pt x="0" y="1026350"/>
                  </a:lnTo>
                  <a:lnTo>
                    <a:pt x="342" y="1036091"/>
                  </a:lnTo>
                  <a:lnTo>
                    <a:pt x="4292" y="1044994"/>
                  </a:lnTo>
                  <a:lnTo>
                    <a:pt x="11645" y="1051941"/>
                  </a:lnTo>
                  <a:lnTo>
                    <a:pt x="21094" y="1055458"/>
                  </a:lnTo>
                  <a:lnTo>
                    <a:pt x="30835" y="1055116"/>
                  </a:lnTo>
                  <a:lnTo>
                    <a:pt x="39738" y="1051166"/>
                  </a:lnTo>
                  <a:lnTo>
                    <a:pt x="46697" y="1043813"/>
                  </a:lnTo>
                  <a:lnTo>
                    <a:pt x="63207" y="1017397"/>
                  </a:lnTo>
                  <a:lnTo>
                    <a:pt x="63207" y="1248283"/>
                  </a:lnTo>
                  <a:lnTo>
                    <a:pt x="114007" y="1248283"/>
                  </a:lnTo>
                  <a:lnTo>
                    <a:pt x="114007" y="1017397"/>
                  </a:lnTo>
                  <a:lnTo>
                    <a:pt x="130517" y="1043813"/>
                  </a:lnTo>
                  <a:lnTo>
                    <a:pt x="137464" y="1051166"/>
                  </a:lnTo>
                  <a:lnTo>
                    <a:pt x="146367" y="1055116"/>
                  </a:lnTo>
                  <a:lnTo>
                    <a:pt x="156108" y="1055458"/>
                  </a:lnTo>
                  <a:lnTo>
                    <a:pt x="165569" y="1051941"/>
                  </a:lnTo>
                  <a:lnTo>
                    <a:pt x="172910" y="1044994"/>
                  </a:lnTo>
                  <a:lnTo>
                    <a:pt x="176872" y="1036091"/>
                  </a:lnTo>
                  <a:lnTo>
                    <a:pt x="177203" y="1026350"/>
                  </a:lnTo>
                  <a:close/>
                </a:path>
                <a:path w="177800" h="1248410">
                  <a:moveTo>
                    <a:pt x="177647" y="145630"/>
                  </a:moveTo>
                  <a:lnTo>
                    <a:pt x="174078" y="136144"/>
                  </a:lnTo>
                  <a:lnTo>
                    <a:pt x="119151" y="47879"/>
                  </a:lnTo>
                  <a:lnTo>
                    <a:pt x="89369" y="0"/>
                  </a:lnTo>
                  <a:lnTo>
                    <a:pt x="4025" y="135890"/>
                  </a:lnTo>
                  <a:lnTo>
                    <a:pt x="444" y="145300"/>
                  </a:lnTo>
                  <a:lnTo>
                    <a:pt x="787" y="155028"/>
                  </a:lnTo>
                  <a:lnTo>
                    <a:pt x="4737" y="163918"/>
                  </a:lnTo>
                  <a:lnTo>
                    <a:pt x="12026" y="170815"/>
                  </a:lnTo>
                  <a:lnTo>
                    <a:pt x="21475" y="174409"/>
                  </a:lnTo>
                  <a:lnTo>
                    <a:pt x="31216" y="174104"/>
                  </a:lnTo>
                  <a:lnTo>
                    <a:pt x="40119" y="170154"/>
                  </a:lnTo>
                  <a:lnTo>
                    <a:pt x="47078" y="162814"/>
                  </a:lnTo>
                  <a:lnTo>
                    <a:pt x="63614" y="136486"/>
                  </a:lnTo>
                  <a:lnTo>
                    <a:pt x="63728" y="97536"/>
                  </a:lnTo>
                  <a:lnTo>
                    <a:pt x="63652" y="136423"/>
                  </a:lnTo>
                  <a:lnTo>
                    <a:pt x="63207" y="362458"/>
                  </a:lnTo>
                  <a:lnTo>
                    <a:pt x="114007" y="362585"/>
                  </a:lnTo>
                  <a:lnTo>
                    <a:pt x="114376" y="174701"/>
                  </a:lnTo>
                  <a:lnTo>
                    <a:pt x="114401" y="136436"/>
                  </a:lnTo>
                  <a:lnTo>
                    <a:pt x="131025" y="163068"/>
                  </a:lnTo>
                  <a:lnTo>
                    <a:pt x="137909" y="170357"/>
                  </a:lnTo>
                  <a:lnTo>
                    <a:pt x="146773" y="174332"/>
                  </a:lnTo>
                  <a:lnTo>
                    <a:pt x="156489" y="174701"/>
                  </a:lnTo>
                  <a:lnTo>
                    <a:pt x="165950" y="171196"/>
                  </a:lnTo>
                  <a:lnTo>
                    <a:pt x="173304" y="164299"/>
                  </a:lnTo>
                  <a:lnTo>
                    <a:pt x="177292" y="155384"/>
                  </a:lnTo>
                  <a:lnTo>
                    <a:pt x="177647" y="14563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11595" y="5896355"/>
              <a:ext cx="0" cy="553085"/>
            </a:xfrm>
            <a:custGeom>
              <a:avLst/>
              <a:gdLst/>
              <a:ahLst/>
              <a:cxnLst/>
              <a:rect l="l" t="t" r="r" b="b"/>
              <a:pathLst>
                <a:path h="553085">
                  <a:moveTo>
                    <a:pt x="0" y="0"/>
                  </a:moveTo>
                  <a:lnTo>
                    <a:pt x="0" y="553072"/>
                  </a:lnTo>
                </a:path>
              </a:pathLst>
            </a:custGeom>
            <a:ln w="50800">
              <a:solidFill>
                <a:srgbClr val="5A5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2283" y="5701283"/>
              <a:ext cx="0" cy="639445"/>
            </a:xfrm>
            <a:custGeom>
              <a:avLst/>
              <a:gdLst/>
              <a:ahLst/>
              <a:cxnLst/>
              <a:rect l="l" t="t" r="r" b="b"/>
              <a:pathLst>
                <a:path h="639445">
                  <a:moveTo>
                    <a:pt x="0" y="0"/>
                  </a:moveTo>
                  <a:lnTo>
                    <a:pt x="0" y="639432"/>
                  </a:lnTo>
                </a:path>
              </a:pathLst>
            </a:custGeom>
            <a:ln w="50800">
              <a:solidFill>
                <a:srgbClr val="7674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6223" y="2868167"/>
              <a:ext cx="4828032" cy="32430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31763" y="6112763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6717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22989" y="3037204"/>
              <a:ext cx="177800" cy="476884"/>
            </a:xfrm>
            <a:custGeom>
              <a:avLst/>
              <a:gdLst/>
              <a:ahLst/>
              <a:cxnLst/>
              <a:rect l="l" t="t" r="r" b="b"/>
              <a:pathLst>
                <a:path w="177800" h="476885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451358"/>
                  </a:lnTo>
                  <a:lnTo>
                    <a:pt x="65210" y="461220"/>
                  </a:lnTo>
                  <a:lnTo>
                    <a:pt x="70667" y="469296"/>
                  </a:lnTo>
                  <a:lnTo>
                    <a:pt x="78743" y="474753"/>
                  </a:lnTo>
                  <a:lnTo>
                    <a:pt x="88606" y="476758"/>
                  </a:lnTo>
                  <a:lnTo>
                    <a:pt x="98468" y="474753"/>
                  </a:lnTo>
                  <a:lnTo>
                    <a:pt x="106545" y="469296"/>
                  </a:lnTo>
                  <a:lnTo>
                    <a:pt x="112002" y="461220"/>
                  </a:lnTo>
                  <a:lnTo>
                    <a:pt x="114006" y="451358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476885">
                  <a:moveTo>
                    <a:pt x="88606" y="0"/>
                  </a:moveTo>
                  <a:lnTo>
                    <a:pt x="3516" y="136017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9"/>
                  </a:lnTo>
                  <a:lnTo>
                    <a:pt x="21103" y="174585"/>
                  </a:lnTo>
                  <a:lnTo>
                    <a:pt x="30837" y="174244"/>
                  </a:lnTo>
                  <a:lnTo>
                    <a:pt x="39737" y="170283"/>
                  </a:lnTo>
                  <a:lnTo>
                    <a:pt x="46696" y="162941"/>
                  </a:lnTo>
                  <a:lnTo>
                    <a:pt x="63206" y="136525"/>
                  </a:lnTo>
                  <a:lnTo>
                    <a:pt x="63206" y="47879"/>
                  </a:lnTo>
                  <a:lnTo>
                    <a:pt x="65210" y="38016"/>
                  </a:lnTo>
                  <a:lnTo>
                    <a:pt x="70667" y="29940"/>
                  </a:lnTo>
                  <a:lnTo>
                    <a:pt x="78743" y="24483"/>
                  </a:lnTo>
                  <a:lnTo>
                    <a:pt x="88606" y="22479"/>
                  </a:lnTo>
                  <a:lnTo>
                    <a:pt x="102668" y="22479"/>
                  </a:lnTo>
                  <a:lnTo>
                    <a:pt x="88606" y="0"/>
                  </a:lnTo>
                  <a:close/>
                </a:path>
                <a:path w="177800" h="476885">
                  <a:moveTo>
                    <a:pt x="102668" y="22479"/>
                  </a:moveTo>
                  <a:lnTo>
                    <a:pt x="88606" y="22479"/>
                  </a:lnTo>
                  <a:lnTo>
                    <a:pt x="98468" y="24483"/>
                  </a:lnTo>
                  <a:lnTo>
                    <a:pt x="106545" y="29940"/>
                  </a:lnTo>
                  <a:lnTo>
                    <a:pt x="112002" y="38016"/>
                  </a:lnTo>
                  <a:lnTo>
                    <a:pt x="114006" y="47879"/>
                  </a:lnTo>
                  <a:lnTo>
                    <a:pt x="114006" y="136525"/>
                  </a:lnTo>
                  <a:lnTo>
                    <a:pt x="130516" y="162941"/>
                  </a:lnTo>
                  <a:lnTo>
                    <a:pt x="137475" y="170283"/>
                  </a:lnTo>
                  <a:lnTo>
                    <a:pt x="146375" y="174244"/>
                  </a:lnTo>
                  <a:lnTo>
                    <a:pt x="156108" y="174585"/>
                  </a:lnTo>
                  <a:lnTo>
                    <a:pt x="165568" y="171069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7"/>
                  </a:lnTo>
                  <a:lnTo>
                    <a:pt x="102668" y="22479"/>
                  </a:lnTo>
                  <a:close/>
                </a:path>
                <a:path w="177800" h="476885">
                  <a:moveTo>
                    <a:pt x="88606" y="22479"/>
                  </a:moveTo>
                  <a:lnTo>
                    <a:pt x="78743" y="24483"/>
                  </a:lnTo>
                  <a:lnTo>
                    <a:pt x="70667" y="29940"/>
                  </a:lnTo>
                  <a:lnTo>
                    <a:pt x="65210" y="38016"/>
                  </a:lnTo>
                  <a:lnTo>
                    <a:pt x="63206" y="47879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1"/>
                  </a:lnTo>
                  <a:lnTo>
                    <a:pt x="114006" y="61341"/>
                  </a:lnTo>
                  <a:lnTo>
                    <a:pt x="114006" y="47879"/>
                  </a:lnTo>
                  <a:lnTo>
                    <a:pt x="112002" y="38016"/>
                  </a:lnTo>
                  <a:lnTo>
                    <a:pt x="106545" y="29940"/>
                  </a:lnTo>
                  <a:lnTo>
                    <a:pt x="98468" y="24483"/>
                  </a:lnTo>
                  <a:lnTo>
                    <a:pt x="88606" y="22479"/>
                  </a:lnTo>
                  <a:close/>
                </a:path>
                <a:path w="177800" h="476885">
                  <a:moveTo>
                    <a:pt x="114006" y="61341"/>
                  </a:moveTo>
                  <a:lnTo>
                    <a:pt x="110196" y="61341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1"/>
                  </a:lnTo>
                  <a:close/>
                </a:path>
                <a:path w="177800" h="476885">
                  <a:moveTo>
                    <a:pt x="110196" y="61341"/>
                  </a:moveTo>
                  <a:lnTo>
                    <a:pt x="67016" y="61341"/>
                  </a:lnTo>
                  <a:lnTo>
                    <a:pt x="88606" y="95885"/>
                  </a:lnTo>
                  <a:lnTo>
                    <a:pt x="110196" y="61341"/>
                  </a:lnTo>
                  <a:close/>
                </a:path>
              </a:pathLst>
            </a:custGeom>
            <a:solidFill>
              <a:srgbClr val="5A5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05869" y="3037204"/>
              <a:ext cx="177800" cy="286385"/>
            </a:xfrm>
            <a:custGeom>
              <a:avLst/>
              <a:gdLst/>
              <a:ahLst/>
              <a:cxnLst/>
              <a:rect l="l" t="t" r="r" b="b"/>
              <a:pathLst>
                <a:path w="177800" h="286385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260858"/>
                  </a:lnTo>
                  <a:lnTo>
                    <a:pt x="65210" y="270720"/>
                  </a:lnTo>
                  <a:lnTo>
                    <a:pt x="70667" y="278796"/>
                  </a:lnTo>
                  <a:lnTo>
                    <a:pt x="78743" y="284253"/>
                  </a:lnTo>
                  <a:lnTo>
                    <a:pt x="88606" y="286258"/>
                  </a:lnTo>
                  <a:lnTo>
                    <a:pt x="98468" y="284253"/>
                  </a:lnTo>
                  <a:lnTo>
                    <a:pt x="106545" y="278796"/>
                  </a:lnTo>
                  <a:lnTo>
                    <a:pt x="112002" y="270720"/>
                  </a:lnTo>
                  <a:lnTo>
                    <a:pt x="114006" y="260858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286385">
                  <a:moveTo>
                    <a:pt x="88606" y="0"/>
                  </a:moveTo>
                  <a:lnTo>
                    <a:pt x="3516" y="136017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9"/>
                  </a:lnTo>
                  <a:lnTo>
                    <a:pt x="21103" y="174585"/>
                  </a:lnTo>
                  <a:lnTo>
                    <a:pt x="30837" y="174244"/>
                  </a:lnTo>
                  <a:lnTo>
                    <a:pt x="39737" y="170283"/>
                  </a:lnTo>
                  <a:lnTo>
                    <a:pt x="46696" y="162941"/>
                  </a:lnTo>
                  <a:lnTo>
                    <a:pt x="63206" y="136525"/>
                  </a:lnTo>
                  <a:lnTo>
                    <a:pt x="63206" y="47879"/>
                  </a:lnTo>
                  <a:lnTo>
                    <a:pt x="65210" y="38016"/>
                  </a:lnTo>
                  <a:lnTo>
                    <a:pt x="70667" y="29940"/>
                  </a:lnTo>
                  <a:lnTo>
                    <a:pt x="78743" y="24483"/>
                  </a:lnTo>
                  <a:lnTo>
                    <a:pt x="88606" y="22479"/>
                  </a:lnTo>
                  <a:lnTo>
                    <a:pt x="102668" y="22479"/>
                  </a:lnTo>
                  <a:lnTo>
                    <a:pt x="88606" y="0"/>
                  </a:lnTo>
                  <a:close/>
                </a:path>
                <a:path w="177800" h="286385">
                  <a:moveTo>
                    <a:pt x="102668" y="22479"/>
                  </a:moveTo>
                  <a:lnTo>
                    <a:pt x="88606" y="22479"/>
                  </a:lnTo>
                  <a:lnTo>
                    <a:pt x="98468" y="24483"/>
                  </a:lnTo>
                  <a:lnTo>
                    <a:pt x="106545" y="29940"/>
                  </a:lnTo>
                  <a:lnTo>
                    <a:pt x="112002" y="38016"/>
                  </a:lnTo>
                  <a:lnTo>
                    <a:pt x="114006" y="47879"/>
                  </a:lnTo>
                  <a:lnTo>
                    <a:pt x="114006" y="136525"/>
                  </a:lnTo>
                  <a:lnTo>
                    <a:pt x="130516" y="162941"/>
                  </a:lnTo>
                  <a:lnTo>
                    <a:pt x="137475" y="170283"/>
                  </a:lnTo>
                  <a:lnTo>
                    <a:pt x="146375" y="174244"/>
                  </a:lnTo>
                  <a:lnTo>
                    <a:pt x="156108" y="174585"/>
                  </a:lnTo>
                  <a:lnTo>
                    <a:pt x="165568" y="171069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7"/>
                  </a:lnTo>
                  <a:lnTo>
                    <a:pt x="102668" y="22479"/>
                  </a:lnTo>
                  <a:close/>
                </a:path>
                <a:path w="177800" h="286385">
                  <a:moveTo>
                    <a:pt x="88606" y="22479"/>
                  </a:moveTo>
                  <a:lnTo>
                    <a:pt x="78743" y="24483"/>
                  </a:lnTo>
                  <a:lnTo>
                    <a:pt x="70667" y="29940"/>
                  </a:lnTo>
                  <a:lnTo>
                    <a:pt x="65210" y="38016"/>
                  </a:lnTo>
                  <a:lnTo>
                    <a:pt x="63206" y="47879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1"/>
                  </a:lnTo>
                  <a:lnTo>
                    <a:pt x="114006" y="61341"/>
                  </a:lnTo>
                  <a:lnTo>
                    <a:pt x="114006" y="47879"/>
                  </a:lnTo>
                  <a:lnTo>
                    <a:pt x="112002" y="38016"/>
                  </a:lnTo>
                  <a:lnTo>
                    <a:pt x="106545" y="29940"/>
                  </a:lnTo>
                  <a:lnTo>
                    <a:pt x="98468" y="24483"/>
                  </a:lnTo>
                  <a:lnTo>
                    <a:pt x="88606" y="22479"/>
                  </a:lnTo>
                  <a:close/>
                </a:path>
                <a:path w="177800" h="286385">
                  <a:moveTo>
                    <a:pt x="114006" y="61341"/>
                  </a:moveTo>
                  <a:lnTo>
                    <a:pt x="110196" y="61341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1"/>
                  </a:lnTo>
                  <a:close/>
                </a:path>
                <a:path w="177800" h="286385">
                  <a:moveTo>
                    <a:pt x="110196" y="61341"/>
                  </a:moveTo>
                  <a:lnTo>
                    <a:pt x="67016" y="61341"/>
                  </a:lnTo>
                  <a:lnTo>
                    <a:pt x="88606" y="95885"/>
                  </a:lnTo>
                  <a:lnTo>
                    <a:pt x="110196" y="61341"/>
                  </a:lnTo>
                  <a:close/>
                </a:path>
              </a:pathLst>
            </a:custGeom>
            <a:solidFill>
              <a:srgbClr val="7674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78820" y="6418133"/>
            <a:ext cx="16954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70" dirty="0">
                <a:solidFill>
                  <a:srgbClr val="404040"/>
                </a:solidFill>
                <a:latin typeface="Tahoma"/>
                <a:cs typeface="Tahoma"/>
              </a:rPr>
              <a:t>م</a:t>
            </a:r>
            <a:r>
              <a:rPr sz="1050" spc="140" dirty="0">
                <a:solidFill>
                  <a:srgbClr val="404040"/>
                </a:solidFill>
                <a:latin typeface="Tahoma"/>
                <a:cs typeface="Tahoma"/>
              </a:rPr>
              <a:t>ج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9457" y="6418133"/>
            <a:ext cx="20764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90" dirty="0">
                <a:solidFill>
                  <a:srgbClr val="404040"/>
                </a:solidFill>
                <a:latin typeface="Tahoma"/>
                <a:cs typeface="Tahoma"/>
              </a:rPr>
              <a:t>م</a:t>
            </a:r>
            <a:r>
              <a:rPr sz="105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50" spc="90" dirty="0">
                <a:solidFill>
                  <a:srgbClr val="404040"/>
                </a:solidFill>
                <a:latin typeface="Tahoma"/>
                <a:cs typeface="Tahoma"/>
              </a:rPr>
              <a:t>ن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6794" y="6418133"/>
            <a:ext cx="80010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535" dirty="0">
                <a:solidFill>
                  <a:srgbClr val="404040"/>
                </a:solidFill>
                <a:latin typeface="Tahoma"/>
                <a:cs typeface="Tahoma"/>
              </a:rPr>
              <a:t>ی</a:t>
            </a:r>
            <a:r>
              <a:rPr sz="1050" spc="-10" dirty="0">
                <a:solidFill>
                  <a:srgbClr val="404040"/>
                </a:solidFill>
                <a:latin typeface="Tahoma"/>
                <a:cs typeface="Tahoma"/>
              </a:rPr>
              <a:t>ا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329" y="6418133"/>
            <a:ext cx="29654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204" dirty="0">
                <a:solidFill>
                  <a:srgbClr val="404040"/>
                </a:solidFill>
                <a:latin typeface="Tahoma"/>
                <a:cs typeface="Tahoma"/>
              </a:rPr>
              <a:t>ب</a:t>
            </a:r>
            <a:r>
              <a:rPr sz="1050" spc="-420" dirty="0">
                <a:solidFill>
                  <a:srgbClr val="404040"/>
                </a:solidFill>
                <a:latin typeface="Tahoma"/>
                <a:cs typeface="Tahoma"/>
              </a:rPr>
              <a:t>ل</a:t>
            </a:r>
            <a:r>
              <a:rPr sz="1050" spc="20" dirty="0">
                <a:solidFill>
                  <a:srgbClr val="404040"/>
                </a:solidFill>
                <a:latin typeface="Tahoma"/>
                <a:cs typeface="Tahoma"/>
              </a:rPr>
              <a:t>اط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3906" y="6418133"/>
            <a:ext cx="18097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90" dirty="0">
                <a:solidFill>
                  <a:srgbClr val="404040"/>
                </a:solidFill>
                <a:latin typeface="Tahoma"/>
                <a:cs typeface="Tahoma"/>
              </a:rPr>
              <a:t>م</a:t>
            </a:r>
            <a:r>
              <a:rPr sz="1050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404040"/>
                </a:solidFill>
                <a:latin typeface="Tahoma"/>
                <a:cs typeface="Tahoma"/>
              </a:rPr>
              <a:t>ز</a:t>
            </a:r>
            <a:r>
              <a:rPr sz="1050" spc="-10" dirty="0">
                <a:solidFill>
                  <a:srgbClr val="404040"/>
                </a:solidFill>
                <a:latin typeface="Tahoma"/>
                <a:cs typeface="Tahoma"/>
              </a:rPr>
              <a:t>ا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0228" y="6418133"/>
            <a:ext cx="18986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105" dirty="0">
                <a:solidFill>
                  <a:srgbClr val="404040"/>
                </a:solidFill>
                <a:latin typeface="Tahoma"/>
                <a:cs typeface="Tahoma"/>
              </a:rPr>
              <a:t>ی</a:t>
            </a:r>
            <a:r>
              <a:rPr sz="1050" spc="45" dirty="0">
                <a:solidFill>
                  <a:srgbClr val="404040"/>
                </a:solidFill>
                <a:latin typeface="Tahoma"/>
                <a:cs typeface="Tahoma"/>
              </a:rPr>
              <a:t>ر</a:t>
            </a:r>
            <a:r>
              <a:rPr sz="1050" spc="-10" dirty="0">
                <a:solidFill>
                  <a:srgbClr val="404040"/>
                </a:solidFill>
                <a:latin typeface="Tahoma"/>
                <a:cs typeface="Tahoma"/>
              </a:rPr>
              <a:t>ا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9058" y="6418133"/>
            <a:ext cx="261620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15" dirty="0">
                <a:solidFill>
                  <a:srgbClr val="404040"/>
                </a:solidFill>
                <a:latin typeface="Tahoma"/>
                <a:cs typeface="Tahoma"/>
              </a:rPr>
              <a:t>د</a:t>
            </a:r>
            <a:r>
              <a:rPr sz="1050" spc="-145" dirty="0">
                <a:solidFill>
                  <a:srgbClr val="404040"/>
                </a:solidFill>
                <a:latin typeface="Tahoma"/>
                <a:cs typeface="Tahoma"/>
              </a:rPr>
              <a:t>ر</a:t>
            </a:r>
            <a:r>
              <a:rPr sz="1050" spc="-305" dirty="0">
                <a:solidFill>
                  <a:srgbClr val="404040"/>
                </a:solidFill>
                <a:latin typeface="Tahoma"/>
                <a:cs typeface="Tahoma"/>
              </a:rPr>
              <a:t>ب</a:t>
            </a:r>
            <a:r>
              <a:rPr sz="1050" spc="-130" dirty="0">
                <a:solidFill>
                  <a:srgbClr val="404040"/>
                </a:solidFill>
                <a:latin typeface="Tahoma"/>
                <a:cs typeface="Tahoma"/>
              </a:rPr>
              <a:t>ی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0938" y="6418133"/>
            <a:ext cx="20637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470" dirty="0">
                <a:solidFill>
                  <a:srgbClr val="404040"/>
                </a:solidFill>
                <a:latin typeface="Tahoma"/>
                <a:cs typeface="Tahoma"/>
              </a:rPr>
              <a:t>پ</a:t>
            </a:r>
            <a:r>
              <a:rPr sz="1050" spc="-445" dirty="0">
                <a:solidFill>
                  <a:srgbClr val="404040"/>
                </a:solidFill>
                <a:latin typeface="Tahoma"/>
                <a:cs typeface="Tahoma"/>
              </a:rPr>
              <a:t>ک</a:t>
            </a:r>
            <a:r>
              <a:rPr sz="105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404040"/>
                </a:solidFill>
                <a:latin typeface="Tahoma"/>
                <a:cs typeface="Tahoma"/>
              </a:rPr>
              <a:t>و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2416" y="6418133"/>
            <a:ext cx="16827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170" dirty="0">
                <a:solidFill>
                  <a:srgbClr val="404040"/>
                </a:solidFill>
                <a:latin typeface="Tahoma"/>
                <a:cs typeface="Tahoma"/>
              </a:rPr>
              <a:t>رش</a:t>
            </a:r>
            <a:endParaRPr sz="1050">
              <a:latin typeface="Tahoma"/>
              <a:cs typeface="Tahom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813430" y="4649089"/>
          <a:ext cx="624837" cy="85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A09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A09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A09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A09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777229" y="4649089"/>
          <a:ext cx="624837" cy="85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12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12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12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12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7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741029" y="4649089"/>
          <a:ext cx="624837" cy="85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23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47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23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47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23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47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23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47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813430" y="2096516"/>
          <a:ext cx="624837" cy="853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77229" y="2096516"/>
          <a:ext cx="624837" cy="853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741029" y="2096516"/>
          <a:ext cx="624837" cy="853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152390" y="620522"/>
          <a:ext cx="1874516" cy="853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405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E07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8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0E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E0F0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E15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17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7551928" y="5554219"/>
            <a:ext cx="886460" cy="373380"/>
          </a:xfrm>
          <a:custGeom>
            <a:avLst/>
            <a:gdLst/>
            <a:ahLst/>
            <a:cxnLst/>
            <a:rect l="l" t="t" r="r" b="b"/>
            <a:pathLst>
              <a:path w="886459" h="373379">
                <a:moveTo>
                  <a:pt x="749035" y="56432"/>
                </a:moveTo>
                <a:lnTo>
                  <a:pt x="0" y="325143"/>
                </a:lnTo>
                <a:lnTo>
                  <a:pt x="17272" y="372958"/>
                </a:lnTo>
                <a:lnTo>
                  <a:pt x="766095" y="104248"/>
                </a:lnTo>
                <a:lnTo>
                  <a:pt x="795781" y="66592"/>
                </a:lnTo>
                <a:lnTo>
                  <a:pt x="749035" y="56432"/>
                </a:lnTo>
                <a:close/>
              </a:path>
              <a:path w="886459" h="373379">
                <a:moveTo>
                  <a:pt x="850639" y="26541"/>
                </a:moveTo>
                <a:lnTo>
                  <a:pt x="832357" y="26541"/>
                </a:lnTo>
                <a:lnTo>
                  <a:pt x="849502" y="74318"/>
                </a:lnTo>
                <a:lnTo>
                  <a:pt x="766095" y="104248"/>
                </a:lnTo>
                <a:lnTo>
                  <a:pt x="746760" y="128776"/>
                </a:lnTo>
                <a:lnTo>
                  <a:pt x="742164" y="137773"/>
                </a:lnTo>
                <a:lnTo>
                  <a:pt x="741426" y="147484"/>
                </a:lnTo>
                <a:lnTo>
                  <a:pt x="744402" y="156759"/>
                </a:lnTo>
                <a:lnTo>
                  <a:pt x="750951" y="164450"/>
                </a:lnTo>
                <a:lnTo>
                  <a:pt x="759973" y="168999"/>
                </a:lnTo>
                <a:lnTo>
                  <a:pt x="769699" y="169722"/>
                </a:lnTo>
                <a:lnTo>
                  <a:pt x="778972" y="166752"/>
                </a:lnTo>
                <a:lnTo>
                  <a:pt x="786638" y="160221"/>
                </a:lnTo>
                <a:lnTo>
                  <a:pt x="885951" y="34224"/>
                </a:lnTo>
                <a:lnTo>
                  <a:pt x="850639" y="26541"/>
                </a:lnTo>
                <a:close/>
              </a:path>
              <a:path w="886459" h="373379">
                <a:moveTo>
                  <a:pt x="795781" y="66592"/>
                </a:moveTo>
                <a:lnTo>
                  <a:pt x="766095" y="104248"/>
                </a:lnTo>
                <a:lnTo>
                  <a:pt x="846954" y="75232"/>
                </a:lnTo>
                <a:lnTo>
                  <a:pt x="835532" y="75232"/>
                </a:lnTo>
                <a:lnTo>
                  <a:pt x="795781" y="66592"/>
                </a:lnTo>
                <a:close/>
              </a:path>
              <a:path w="886459" h="373379">
                <a:moveTo>
                  <a:pt x="820927" y="34694"/>
                </a:moveTo>
                <a:lnTo>
                  <a:pt x="795781" y="66592"/>
                </a:lnTo>
                <a:lnTo>
                  <a:pt x="835532" y="75232"/>
                </a:lnTo>
                <a:lnTo>
                  <a:pt x="820927" y="34694"/>
                </a:lnTo>
                <a:close/>
              </a:path>
              <a:path w="886459" h="373379">
                <a:moveTo>
                  <a:pt x="835283" y="34694"/>
                </a:moveTo>
                <a:lnTo>
                  <a:pt x="820927" y="34694"/>
                </a:lnTo>
                <a:lnTo>
                  <a:pt x="835532" y="75232"/>
                </a:lnTo>
                <a:lnTo>
                  <a:pt x="846954" y="75232"/>
                </a:lnTo>
                <a:lnTo>
                  <a:pt x="849502" y="74318"/>
                </a:lnTo>
                <a:lnTo>
                  <a:pt x="835283" y="34694"/>
                </a:lnTo>
                <a:close/>
              </a:path>
              <a:path w="886459" h="373379">
                <a:moveTo>
                  <a:pt x="832357" y="26541"/>
                </a:moveTo>
                <a:lnTo>
                  <a:pt x="749035" y="56432"/>
                </a:lnTo>
                <a:lnTo>
                  <a:pt x="795781" y="66592"/>
                </a:lnTo>
                <a:lnTo>
                  <a:pt x="820927" y="34694"/>
                </a:lnTo>
                <a:lnTo>
                  <a:pt x="835283" y="34694"/>
                </a:lnTo>
                <a:lnTo>
                  <a:pt x="832357" y="26541"/>
                </a:lnTo>
                <a:close/>
              </a:path>
              <a:path w="886459" h="373379">
                <a:moveTo>
                  <a:pt x="719135" y="0"/>
                </a:moveTo>
                <a:lnTo>
                  <a:pt x="710072" y="3601"/>
                </a:lnTo>
                <a:lnTo>
                  <a:pt x="703034" y="10322"/>
                </a:lnTo>
                <a:lnTo>
                  <a:pt x="699007" y="19556"/>
                </a:lnTo>
                <a:lnTo>
                  <a:pt x="698829" y="29645"/>
                </a:lnTo>
                <a:lnTo>
                  <a:pt x="702437" y="38693"/>
                </a:lnTo>
                <a:lnTo>
                  <a:pt x="709187" y="45728"/>
                </a:lnTo>
                <a:lnTo>
                  <a:pt x="718439" y="49782"/>
                </a:lnTo>
                <a:lnTo>
                  <a:pt x="749035" y="56432"/>
                </a:lnTo>
                <a:lnTo>
                  <a:pt x="832357" y="26541"/>
                </a:lnTo>
                <a:lnTo>
                  <a:pt x="850639" y="26541"/>
                </a:lnTo>
                <a:lnTo>
                  <a:pt x="729233" y="125"/>
                </a:lnTo>
                <a:lnTo>
                  <a:pt x="71913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59580" y="5554219"/>
            <a:ext cx="886460" cy="373380"/>
          </a:xfrm>
          <a:custGeom>
            <a:avLst/>
            <a:gdLst/>
            <a:ahLst/>
            <a:cxnLst/>
            <a:rect l="l" t="t" r="r" b="b"/>
            <a:pathLst>
              <a:path w="886460" h="373379">
                <a:moveTo>
                  <a:pt x="136918" y="56431"/>
                </a:moveTo>
                <a:lnTo>
                  <a:pt x="90176" y="66591"/>
                </a:lnTo>
                <a:lnTo>
                  <a:pt x="119858" y="104247"/>
                </a:lnTo>
                <a:lnTo>
                  <a:pt x="868680" y="372946"/>
                </a:lnTo>
                <a:lnTo>
                  <a:pt x="885952" y="325130"/>
                </a:lnTo>
                <a:lnTo>
                  <a:pt x="136918" y="56431"/>
                </a:lnTo>
                <a:close/>
              </a:path>
              <a:path w="886460" h="373379">
                <a:moveTo>
                  <a:pt x="166816" y="0"/>
                </a:moveTo>
                <a:lnTo>
                  <a:pt x="156718" y="125"/>
                </a:lnTo>
                <a:lnTo>
                  <a:pt x="0" y="34224"/>
                </a:lnTo>
                <a:lnTo>
                  <a:pt x="99314" y="160221"/>
                </a:lnTo>
                <a:lnTo>
                  <a:pt x="106979" y="166752"/>
                </a:lnTo>
                <a:lnTo>
                  <a:pt x="116252" y="169720"/>
                </a:lnTo>
                <a:lnTo>
                  <a:pt x="125978" y="168993"/>
                </a:lnTo>
                <a:lnTo>
                  <a:pt x="139192" y="128776"/>
                </a:lnTo>
                <a:lnTo>
                  <a:pt x="36449" y="74318"/>
                </a:lnTo>
                <a:lnTo>
                  <a:pt x="53594" y="26541"/>
                </a:lnTo>
                <a:lnTo>
                  <a:pt x="187067" y="26541"/>
                </a:lnTo>
                <a:lnTo>
                  <a:pt x="186944" y="19556"/>
                </a:lnTo>
                <a:lnTo>
                  <a:pt x="182917" y="10322"/>
                </a:lnTo>
                <a:lnTo>
                  <a:pt x="175879" y="3601"/>
                </a:lnTo>
                <a:lnTo>
                  <a:pt x="166816" y="0"/>
                </a:lnTo>
                <a:close/>
              </a:path>
              <a:path w="886460" h="373379">
                <a:moveTo>
                  <a:pt x="53594" y="26541"/>
                </a:moveTo>
                <a:lnTo>
                  <a:pt x="36449" y="74318"/>
                </a:lnTo>
                <a:lnTo>
                  <a:pt x="119858" y="104247"/>
                </a:lnTo>
                <a:lnTo>
                  <a:pt x="96987" y="75232"/>
                </a:lnTo>
                <a:lnTo>
                  <a:pt x="50419" y="75232"/>
                </a:lnTo>
                <a:lnTo>
                  <a:pt x="65024" y="34681"/>
                </a:lnTo>
                <a:lnTo>
                  <a:pt x="76287" y="34681"/>
                </a:lnTo>
                <a:lnTo>
                  <a:pt x="53594" y="26541"/>
                </a:lnTo>
                <a:close/>
              </a:path>
              <a:path w="886460" h="373379">
                <a:moveTo>
                  <a:pt x="65024" y="34681"/>
                </a:moveTo>
                <a:lnTo>
                  <a:pt x="50419" y="75232"/>
                </a:lnTo>
                <a:lnTo>
                  <a:pt x="90176" y="66591"/>
                </a:lnTo>
                <a:lnTo>
                  <a:pt x="65024" y="34681"/>
                </a:lnTo>
                <a:close/>
              </a:path>
              <a:path w="886460" h="373379">
                <a:moveTo>
                  <a:pt x="90176" y="66591"/>
                </a:moveTo>
                <a:lnTo>
                  <a:pt x="50419" y="75232"/>
                </a:lnTo>
                <a:lnTo>
                  <a:pt x="96987" y="75232"/>
                </a:lnTo>
                <a:lnTo>
                  <a:pt x="90176" y="66591"/>
                </a:lnTo>
                <a:close/>
              </a:path>
              <a:path w="886460" h="373379">
                <a:moveTo>
                  <a:pt x="76287" y="34681"/>
                </a:moveTo>
                <a:lnTo>
                  <a:pt x="65024" y="34681"/>
                </a:lnTo>
                <a:lnTo>
                  <a:pt x="90176" y="66591"/>
                </a:lnTo>
                <a:lnTo>
                  <a:pt x="136918" y="56431"/>
                </a:lnTo>
                <a:lnTo>
                  <a:pt x="76287" y="34681"/>
                </a:lnTo>
                <a:close/>
              </a:path>
              <a:path w="886460" h="373379">
                <a:moveTo>
                  <a:pt x="187067" y="26541"/>
                </a:moveTo>
                <a:lnTo>
                  <a:pt x="53594" y="26541"/>
                </a:lnTo>
                <a:lnTo>
                  <a:pt x="136918" y="56431"/>
                </a:lnTo>
                <a:lnTo>
                  <a:pt x="167513" y="49782"/>
                </a:lnTo>
                <a:lnTo>
                  <a:pt x="176764" y="45728"/>
                </a:lnTo>
                <a:lnTo>
                  <a:pt x="183515" y="38693"/>
                </a:lnTo>
                <a:lnTo>
                  <a:pt x="187122" y="29645"/>
                </a:lnTo>
                <a:lnTo>
                  <a:pt x="187067" y="2654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08917" y="1650364"/>
            <a:ext cx="177800" cy="274955"/>
          </a:xfrm>
          <a:custGeom>
            <a:avLst/>
            <a:gdLst/>
            <a:ahLst/>
            <a:cxnLst/>
            <a:rect l="l" t="t" r="r" b="b"/>
            <a:pathLst>
              <a:path w="177800" h="274955">
                <a:moveTo>
                  <a:pt x="88606" y="95884"/>
                </a:moveTo>
                <a:lnTo>
                  <a:pt x="63206" y="136524"/>
                </a:lnTo>
                <a:lnTo>
                  <a:pt x="63206" y="274447"/>
                </a:lnTo>
                <a:lnTo>
                  <a:pt x="114006" y="274447"/>
                </a:lnTo>
                <a:lnTo>
                  <a:pt x="114006" y="136524"/>
                </a:lnTo>
                <a:lnTo>
                  <a:pt x="88606" y="95884"/>
                </a:lnTo>
                <a:close/>
              </a:path>
              <a:path w="177800" h="274955">
                <a:moveTo>
                  <a:pt x="88606" y="0"/>
                </a:moveTo>
                <a:lnTo>
                  <a:pt x="3516" y="136017"/>
                </a:lnTo>
                <a:lnTo>
                  <a:pt x="0" y="145476"/>
                </a:lnTo>
                <a:lnTo>
                  <a:pt x="341" y="155209"/>
                </a:lnTo>
                <a:lnTo>
                  <a:pt x="4302" y="164109"/>
                </a:lnTo>
                <a:lnTo>
                  <a:pt x="11644" y="171069"/>
                </a:lnTo>
                <a:lnTo>
                  <a:pt x="21103" y="174585"/>
                </a:lnTo>
                <a:lnTo>
                  <a:pt x="30837" y="174244"/>
                </a:lnTo>
                <a:lnTo>
                  <a:pt x="39737" y="170283"/>
                </a:lnTo>
                <a:lnTo>
                  <a:pt x="46696" y="162940"/>
                </a:lnTo>
                <a:lnTo>
                  <a:pt x="63206" y="136524"/>
                </a:lnTo>
                <a:lnTo>
                  <a:pt x="63206" y="47879"/>
                </a:lnTo>
                <a:lnTo>
                  <a:pt x="118558" y="47879"/>
                </a:lnTo>
                <a:lnTo>
                  <a:pt x="88606" y="0"/>
                </a:lnTo>
                <a:close/>
              </a:path>
              <a:path w="177800" h="274955">
                <a:moveTo>
                  <a:pt x="118558" y="47879"/>
                </a:moveTo>
                <a:lnTo>
                  <a:pt x="114006" y="47879"/>
                </a:lnTo>
                <a:lnTo>
                  <a:pt x="114006" y="136524"/>
                </a:lnTo>
                <a:lnTo>
                  <a:pt x="130516" y="162940"/>
                </a:lnTo>
                <a:lnTo>
                  <a:pt x="137475" y="170283"/>
                </a:lnTo>
                <a:lnTo>
                  <a:pt x="146375" y="174244"/>
                </a:lnTo>
                <a:lnTo>
                  <a:pt x="156108" y="174585"/>
                </a:lnTo>
                <a:lnTo>
                  <a:pt x="165568" y="171069"/>
                </a:lnTo>
                <a:lnTo>
                  <a:pt x="172910" y="164109"/>
                </a:lnTo>
                <a:lnTo>
                  <a:pt x="176871" y="155209"/>
                </a:lnTo>
                <a:lnTo>
                  <a:pt x="177212" y="145476"/>
                </a:lnTo>
                <a:lnTo>
                  <a:pt x="173696" y="136017"/>
                </a:lnTo>
                <a:lnTo>
                  <a:pt x="118558" y="47879"/>
                </a:lnTo>
                <a:close/>
              </a:path>
              <a:path w="177800" h="274955">
                <a:moveTo>
                  <a:pt x="114006" y="47879"/>
                </a:moveTo>
                <a:lnTo>
                  <a:pt x="63206" y="47879"/>
                </a:lnTo>
                <a:lnTo>
                  <a:pt x="63206" y="136524"/>
                </a:lnTo>
                <a:lnTo>
                  <a:pt x="88606" y="95884"/>
                </a:lnTo>
                <a:lnTo>
                  <a:pt x="67016" y="61340"/>
                </a:lnTo>
                <a:lnTo>
                  <a:pt x="114006" y="61340"/>
                </a:lnTo>
                <a:lnTo>
                  <a:pt x="114006" y="47879"/>
                </a:lnTo>
                <a:close/>
              </a:path>
              <a:path w="177800" h="274955">
                <a:moveTo>
                  <a:pt x="114006" y="61340"/>
                </a:moveTo>
                <a:lnTo>
                  <a:pt x="110196" y="61340"/>
                </a:lnTo>
                <a:lnTo>
                  <a:pt x="88606" y="95884"/>
                </a:lnTo>
                <a:lnTo>
                  <a:pt x="114006" y="136524"/>
                </a:lnTo>
                <a:lnTo>
                  <a:pt x="114006" y="61340"/>
                </a:lnTo>
                <a:close/>
              </a:path>
              <a:path w="177800" h="274955">
                <a:moveTo>
                  <a:pt x="110196" y="61340"/>
                </a:moveTo>
                <a:lnTo>
                  <a:pt x="67016" y="61340"/>
                </a:lnTo>
                <a:lnTo>
                  <a:pt x="88606" y="95884"/>
                </a:lnTo>
                <a:lnTo>
                  <a:pt x="110196" y="6134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60436" y="1616203"/>
            <a:ext cx="886460" cy="373380"/>
          </a:xfrm>
          <a:custGeom>
            <a:avLst/>
            <a:gdLst/>
            <a:ahLst/>
            <a:cxnLst/>
            <a:rect l="l" t="t" r="r" b="b"/>
            <a:pathLst>
              <a:path w="886459" h="373380">
                <a:moveTo>
                  <a:pt x="136897" y="56423"/>
                </a:moveTo>
                <a:lnTo>
                  <a:pt x="90159" y="66561"/>
                </a:lnTo>
                <a:lnTo>
                  <a:pt x="119842" y="104224"/>
                </a:lnTo>
                <a:lnTo>
                  <a:pt x="868680" y="372997"/>
                </a:lnTo>
                <a:lnTo>
                  <a:pt x="885952" y="325118"/>
                </a:lnTo>
                <a:lnTo>
                  <a:pt x="136897" y="56423"/>
                </a:lnTo>
                <a:close/>
              </a:path>
              <a:path w="886459" h="373380">
                <a:moveTo>
                  <a:pt x="166816" y="0"/>
                </a:moveTo>
                <a:lnTo>
                  <a:pt x="156718" y="125"/>
                </a:lnTo>
                <a:lnTo>
                  <a:pt x="0" y="34288"/>
                </a:lnTo>
                <a:lnTo>
                  <a:pt x="99314" y="160272"/>
                </a:lnTo>
                <a:lnTo>
                  <a:pt x="106979" y="166749"/>
                </a:lnTo>
                <a:lnTo>
                  <a:pt x="116252" y="169701"/>
                </a:lnTo>
                <a:lnTo>
                  <a:pt x="125978" y="168987"/>
                </a:lnTo>
                <a:lnTo>
                  <a:pt x="139192" y="128776"/>
                </a:lnTo>
                <a:lnTo>
                  <a:pt x="36449" y="74293"/>
                </a:lnTo>
                <a:lnTo>
                  <a:pt x="53594" y="26541"/>
                </a:lnTo>
                <a:lnTo>
                  <a:pt x="187067" y="26541"/>
                </a:lnTo>
                <a:lnTo>
                  <a:pt x="186944" y="19556"/>
                </a:lnTo>
                <a:lnTo>
                  <a:pt x="182917" y="10322"/>
                </a:lnTo>
                <a:lnTo>
                  <a:pt x="175879" y="3601"/>
                </a:lnTo>
                <a:lnTo>
                  <a:pt x="166816" y="0"/>
                </a:lnTo>
                <a:close/>
              </a:path>
              <a:path w="886459" h="373380">
                <a:moveTo>
                  <a:pt x="53594" y="26541"/>
                </a:moveTo>
                <a:lnTo>
                  <a:pt x="36449" y="74293"/>
                </a:lnTo>
                <a:lnTo>
                  <a:pt x="119842" y="104224"/>
                </a:lnTo>
                <a:lnTo>
                  <a:pt x="96953" y="75182"/>
                </a:lnTo>
                <a:lnTo>
                  <a:pt x="50419" y="75182"/>
                </a:lnTo>
                <a:lnTo>
                  <a:pt x="65024" y="34669"/>
                </a:lnTo>
                <a:lnTo>
                  <a:pt x="76252" y="34669"/>
                </a:lnTo>
                <a:lnTo>
                  <a:pt x="53594" y="26541"/>
                </a:lnTo>
                <a:close/>
              </a:path>
              <a:path w="886459" h="373380">
                <a:moveTo>
                  <a:pt x="65024" y="34669"/>
                </a:moveTo>
                <a:lnTo>
                  <a:pt x="50419" y="75182"/>
                </a:lnTo>
                <a:lnTo>
                  <a:pt x="90159" y="66561"/>
                </a:lnTo>
                <a:lnTo>
                  <a:pt x="65024" y="34669"/>
                </a:lnTo>
                <a:close/>
              </a:path>
              <a:path w="886459" h="373380">
                <a:moveTo>
                  <a:pt x="90159" y="66561"/>
                </a:moveTo>
                <a:lnTo>
                  <a:pt x="50419" y="75182"/>
                </a:lnTo>
                <a:lnTo>
                  <a:pt x="96953" y="75182"/>
                </a:lnTo>
                <a:lnTo>
                  <a:pt x="90159" y="66561"/>
                </a:lnTo>
                <a:close/>
              </a:path>
              <a:path w="886459" h="373380">
                <a:moveTo>
                  <a:pt x="76252" y="34669"/>
                </a:moveTo>
                <a:lnTo>
                  <a:pt x="65024" y="34669"/>
                </a:lnTo>
                <a:lnTo>
                  <a:pt x="90159" y="66561"/>
                </a:lnTo>
                <a:lnTo>
                  <a:pt x="136897" y="56423"/>
                </a:lnTo>
                <a:lnTo>
                  <a:pt x="76252" y="34669"/>
                </a:lnTo>
                <a:close/>
              </a:path>
              <a:path w="886459" h="373380">
                <a:moveTo>
                  <a:pt x="187067" y="26541"/>
                </a:moveTo>
                <a:lnTo>
                  <a:pt x="53594" y="26541"/>
                </a:lnTo>
                <a:lnTo>
                  <a:pt x="136897" y="56423"/>
                </a:lnTo>
                <a:lnTo>
                  <a:pt x="167513" y="49782"/>
                </a:lnTo>
                <a:lnTo>
                  <a:pt x="176764" y="45755"/>
                </a:lnTo>
                <a:lnTo>
                  <a:pt x="183515" y="38717"/>
                </a:lnTo>
                <a:lnTo>
                  <a:pt x="187122" y="29654"/>
                </a:lnTo>
                <a:lnTo>
                  <a:pt x="187067" y="2654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51071" y="1616203"/>
            <a:ext cx="886460" cy="373380"/>
          </a:xfrm>
          <a:custGeom>
            <a:avLst/>
            <a:gdLst/>
            <a:ahLst/>
            <a:cxnLst/>
            <a:rect l="l" t="t" r="r" b="b"/>
            <a:pathLst>
              <a:path w="886460" h="373380">
                <a:moveTo>
                  <a:pt x="749054" y="56423"/>
                </a:moveTo>
                <a:lnTo>
                  <a:pt x="0" y="325118"/>
                </a:lnTo>
                <a:lnTo>
                  <a:pt x="17272" y="372997"/>
                </a:lnTo>
                <a:lnTo>
                  <a:pt x="766109" y="104224"/>
                </a:lnTo>
                <a:lnTo>
                  <a:pt x="795792" y="66561"/>
                </a:lnTo>
                <a:lnTo>
                  <a:pt x="749054" y="56423"/>
                </a:lnTo>
                <a:close/>
              </a:path>
              <a:path w="886460" h="373380">
                <a:moveTo>
                  <a:pt x="850413" y="26541"/>
                </a:moveTo>
                <a:lnTo>
                  <a:pt x="832357" y="26541"/>
                </a:lnTo>
                <a:lnTo>
                  <a:pt x="849502" y="74293"/>
                </a:lnTo>
                <a:lnTo>
                  <a:pt x="766109" y="104224"/>
                </a:lnTo>
                <a:lnTo>
                  <a:pt x="746760" y="128776"/>
                </a:lnTo>
                <a:lnTo>
                  <a:pt x="742164" y="137781"/>
                </a:lnTo>
                <a:lnTo>
                  <a:pt x="741426" y="147476"/>
                </a:lnTo>
                <a:lnTo>
                  <a:pt x="744402" y="156743"/>
                </a:lnTo>
                <a:lnTo>
                  <a:pt x="750951" y="164463"/>
                </a:lnTo>
                <a:lnTo>
                  <a:pt x="759973" y="168987"/>
                </a:lnTo>
                <a:lnTo>
                  <a:pt x="769699" y="169701"/>
                </a:lnTo>
                <a:lnTo>
                  <a:pt x="778972" y="166749"/>
                </a:lnTo>
                <a:lnTo>
                  <a:pt x="786638" y="160272"/>
                </a:lnTo>
                <a:lnTo>
                  <a:pt x="885951" y="34288"/>
                </a:lnTo>
                <a:lnTo>
                  <a:pt x="850413" y="26541"/>
                </a:lnTo>
                <a:close/>
              </a:path>
              <a:path w="886460" h="373380">
                <a:moveTo>
                  <a:pt x="795792" y="66561"/>
                </a:moveTo>
                <a:lnTo>
                  <a:pt x="766109" y="104224"/>
                </a:lnTo>
                <a:lnTo>
                  <a:pt x="847026" y="75182"/>
                </a:lnTo>
                <a:lnTo>
                  <a:pt x="835532" y="75182"/>
                </a:lnTo>
                <a:lnTo>
                  <a:pt x="795792" y="66561"/>
                </a:lnTo>
                <a:close/>
              </a:path>
              <a:path w="886460" h="373380">
                <a:moveTo>
                  <a:pt x="820927" y="34669"/>
                </a:moveTo>
                <a:lnTo>
                  <a:pt x="795792" y="66561"/>
                </a:lnTo>
                <a:lnTo>
                  <a:pt x="835532" y="75182"/>
                </a:lnTo>
                <a:lnTo>
                  <a:pt x="820927" y="34669"/>
                </a:lnTo>
                <a:close/>
              </a:path>
              <a:path w="886460" h="373380">
                <a:moveTo>
                  <a:pt x="835276" y="34669"/>
                </a:moveTo>
                <a:lnTo>
                  <a:pt x="820927" y="34669"/>
                </a:lnTo>
                <a:lnTo>
                  <a:pt x="835532" y="75182"/>
                </a:lnTo>
                <a:lnTo>
                  <a:pt x="847026" y="75182"/>
                </a:lnTo>
                <a:lnTo>
                  <a:pt x="849502" y="74293"/>
                </a:lnTo>
                <a:lnTo>
                  <a:pt x="835276" y="34669"/>
                </a:lnTo>
                <a:close/>
              </a:path>
              <a:path w="886460" h="373380">
                <a:moveTo>
                  <a:pt x="832357" y="26541"/>
                </a:moveTo>
                <a:lnTo>
                  <a:pt x="749054" y="56423"/>
                </a:lnTo>
                <a:lnTo>
                  <a:pt x="795792" y="66561"/>
                </a:lnTo>
                <a:lnTo>
                  <a:pt x="820927" y="34669"/>
                </a:lnTo>
                <a:lnTo>
                  <a:pt x="835276" y="34669"/>
                </a:lnTo>
                <a:lnTo>
                  <a:pt x="832357" y="26541"/>
                </a:lnTo>
                <a:close/>
              </a:path>
              <a:path w="886460" h="373380">
                <a:moveTo>
                  <a:pt x="719135" y="0"/>
                </a:moveTo>
                <a:lnTo>
                  <a:pt x="710072" y="3601"/>
                </a:lnTo>
                <a:lnTo>
                  <a:pt x="703034" y="10322"/>
                </a:lnTo>
                <a:lnTo>
                  <a:pt x="699007" y="19556"/>
                </a:lnTo>
                <a:lnTo>
                  <a:pt x="698829" y="29654"/>
                </a:lnTo>
                <a:lnTo>
                  <a:pt x="702437" y="38717"/>
                </a:lnTo>
                <a:lnTo>
                  <a:pt x="709187" y="45755"/>
                </a:lnTo>
                <a:lnTo>
                  <a:pt x="718438" y="49782"/>
                </a:lnTo>
                <a:lnTo>
                  <a:pt x="749054" y="56423"/>
                </a:lnTo>
                <a:lnTo>
                  <a:pt x="832357" y="26541"/>
                </a:lnTo>
                <a:lnTo>
                  <a:pt x="850413" y="26541"/>
                </a:lnTo>
                <a:lnTo>
                  <a:pt x="729233" y="125"/>
                </a:lnTo>
                <a:lnTo>
                  <a:pt x="71913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5152390" y="5894069"/>
            <a:ext cx="1887220" cy="866140"/>
            <a:chOff x="5152390" y="5894069"/>
            <a:chExt cx="1887220" cy="866140"/>
          </a:xfrm>
        </p:grpSpPr>
        <p:sp>
          <p:nvSpPr>
            <p:cNvPr id="27" name="object 27"/>
            <p:cNvSpPr/>
            <p:nvPr/>
          </p:nvSpPr>
          <p:spPr>
            <a:xfrm>
              <a:off x="515874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4A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6702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6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7530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92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8358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A3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9186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B7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0014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8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0842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4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1670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A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24980" y="590041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08279" y="213359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F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5874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4A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2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6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7530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92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8358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A3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9186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B7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0014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8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0842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4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1670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A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24980" y="611377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60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F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5874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4A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6702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6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7530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92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8358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A3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9186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B7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0014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8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842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4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1670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A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24980" y="6327139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F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5874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4A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6702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6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7530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92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8358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A3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9186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B7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0014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C8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0842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4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1670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EA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24980" y="6540496"/>
              <a:ext cx="208279" cy="213360"/>
            </a:xfrm>
            <a:custGeom>
              <a:avLst/>
              <a:gdLst/>
              <a:ahLst/>
              <a:cxnLst/>
              <a:rect l="l" t="t" r="r" b="b"/>
              <a:pathLst>
                <a:path w="208279" h="213359">
                  <a:moveTo>
                    <a:pt x="208279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08279" y="213360"/>
                  </a:lnTo>
                  <a:lnTo>
                    <a:pt x="208279" y="0"/>
                  </a:lnTo>
                  <a:close/>
                </a:path>
              </a:pathLst>
            </a:custGeom>
            <a:solidFill>
              <a:srgbClr val="F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152390" y="5894069"/>
              <a:ext cx="1887220" cy="866140"/>
            </a:xfrm>
            <a:custGeom>
              <a:avLst/>
              <a:gdLst/>
              <a:ahLst/>
              <a:cxnLst/>
              <a:rect l="l" t="t" r="r" b="b"/>
              <a:pathLst>
                <a:path w="1887220" h="866140">
                  <a:moveTo>
                    <a:pt x="214630" y="0"/>
                  </a:moveTo>
                  <a:lnTo>
                    <a:pt x="214630" y="866136"/>
                  </a:lnTo>
                </a:path>
                <a:path w="1887220" h="866140">
                  <a:moveTo>
                    <a:pt x="422910" y="0"/>
                  </a:moveTo>
                  <a:lnTo>
                    <a:pt x="422910" y="866136"/>
                  </a:lnTo>
                </a:path>
                <a:path w="1887220" h="866140">
                  <a:moveTo>
                    <a:pt x="631189" y="0"/>
                  </a:moveTo>
                  <a:lnTo>
                    <a:pt x="631189" y="866136"/>
                  </a:lnTo>
                </a:path>
                <a:path w="1887220" h="866140">
                  <a:moveTo>
                    <a:pt x="839470" y="0"/>
                  </a:moveTo>
                  <a:lnTo>
                    <a:pt x="839470" y="866136"/>
                  </a:lnTo>
                </a:path>
                <a:path w="1887220" h="866140">
                  <a:moveTo>
                    <a:pt x="1047750" y="0"/>
                  </a:moveTo>
                  <a:lnTo>
                    <a:pt x="1047750" y="866136"/>
                  </a:lnTo>
                </a:path>
                <a:path w="1887220" h="866140">
                  <a:moveTo>
                    <a:pt x="1256030" y="0"/>
                  </a:moveTo>
                  <a:lnTo>
                    <a:pt x="1256030" y="866136"/>
                  </a:lnTo>
                </a:path>
                <a:path w="1887220" h="866140">
                  <a:moveTo>
                    <a:pt x="1464310" y="0"/>
                  </a:moveTo>
                  <a:lnTo>
                    <a:pt x="1464310" y="866136"/>
                  </a:lnTo>
                </a:path>
                <a:path w="1887220" h="866140">
                  <a:moveTo>
                    <a:pt x="1672589" y="0"/>
                  </a:moveTo>
                  <a:lnTo>
                    <a:pt x="1672589" y="866136"/>
                  </a:lnTo>
                </a:path>
                <a:path w="1887220" h="866140">
                  <a:moveTo>
                    <a:pt x="0" y="219709"/>
                  </a:moveTo>
                  <a:lnTo>
                    <a:pt x="1887219" y="219709"/>
                  </a:lnTo>
                </a:path>
                <a:path w="1887220" h="866140">
                  <a:moveTo>
                    <a:pt x="0" y="433069"/>
                  </a:moveTo>
                  <a:lnTo>
                    <a:pt x="1887219" y="433069"/>
                  </a:lnTo>
                </a:path>
                <a:path w="1887220" h="866140">
                  <a:moveTo>
                    <a:pt x="0" y="646429"/>
                  </a:moveTo>
                  <a:lnTo>
                    <a:pt x="1887219" y="646429"/>
                  </a:lnTo>
                </a:path>
                <a:path w="1887220" h="866140">
                  <a:moveTo>
                    <a:pt x="6350" y="0"/>
                  </a:moveTo>
                  <a:lnTo>
                    <a:pt x="6350" y="866136"/>
                  </a:lnTo>
                </a:path>
                <a:path w="1887220" h="866140">
                  <a:moveTo>
                    <a:pt x="1880869" y="0"/>
                  </a:moveTo>
                  <a:lnTo>
                    <a:pt x="1880869" y="866136"/>
                  </a:lnTo>
                </a:path>
                <a:path w="1887220" h="866140">
                  <a:moveTo>
                    <a:pt x="0" y="6349"/>
                  </a:moveTo>
                  <a:lnTo>
                    <a:pt x="1887219" y="6349"/>
                  </a:lnTo>
                </a:path>
                <a:path w="1887220" h="866140">
                  <a:moveTo>
                    <a:pt x="0" y="859786"/>
                  </a:moveTo>
                  <a:lnTo>
                    <a:pt x="1887219" y="8597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987295" y="2919983"/>
            <a:ext cx="2289175" cy="1658620"/>
            <a:chOff x="1987295" y="2919983"/>
            <a:chExt cx="2289175" cy="1658620"/>
          </a:xfrm>
        </p:grpSpPr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7295" y="2919983"/>
              <a:ext cx="2289048" cy="165811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004807" y="4279772"/>
              <a:ext cx="2239010" cy="38735"/>
            </a:xfrm>
            <a:custGeom>
              <a:avLst/>
              <a:gdLst/>
              <a:ahLst/>
              <a:cxnLst/>
              <a:rect l="l" t="t" r="r" b="b"/>
              <a:pathLst>
                <a:path w="2239010" h="38735">
                  <a:moveTo>
                    <a:pt x="11549" y="21081"/>
                  </a:moveTo>
                  <a:lnTo>
                    <a:pt x="6110" y="21081"/>
                  </a:lnTo>
                  <a:lnTo>
                    <a:pt x="3951" y="21970"/>
                  </a:lnTo>
                  <a:lnTo>
                    <a:pt x="2427" y="23494"/>
                  </a:lnTo>
                  <a:lnTo>
                    <a:pt x="776" y="25018"/>
                  </a:lnTo>
                  <a:lnTo>
                    <a:pt x="11" y="26874"/>
                  </a:lnTo>
                  <a:lnTo>
                    <a:pt x="0" y="32765"/>
                  </a:lnTo>
                  <a:lnTo>
                    <a:pt x="903" y="34797"/>
                  </a:lnTo>
                  <a:lnTo>
                    <a:pt x="2681" y="36321"/>
                  </a:lnTo>
                  <a:lnTo>
                    <a:pt x="4459" y="37972"/>
                  </a:lnTo>
                  <a:lnTo>
                    <a:pt x="6872" y="38734"/>
                  </a:lnTo>
                  <a:lnTo>
                    <a:pt x="9158" y="38481"/>
                  </a:lnTo>
                  <a:lnTo>
                    <a:pt x="9920" y="38353"/>
                  </a:lnTo>
                  <a:lnTo>
                    <a:pt x="9666" y="38353"/>
                  </a:lnTo>
                  <a:lnTo>
                    <a:pt x="10682" y="38226"/>
                  </a:lnTo>
                  <a:lnTo>
                    <a:pt x="345631" y="38226"/>
                  </a:lnTo>
                  <a:lnTo>
                    <a:pt x="389904" y="37845"/>
                  </a:lnTo>
                  <a:lnTo>
                    <a:pt x="393128" y="37718"/>
                  </a:lnTo>
                  <a:lnTo>
                    <a:pt x="8269" y="37718"/>
                  </a:lnTo>
                  <a:lnTo>
                    <a:pt x="16346" y="29763"/>
                  </a:lnTo>
                  <a:lnTo>
                    <a:pt x="9158" y="21843"/>
                  </a:lnTo>
                  <a:lnTo>
                    <a:pt x="94883" y="21843"/>
                  </a:lnTo>
                  <a:lnTo>
                    <a:pt x="101223" y="21823"/>
                  </a:lnTo>
                  <a:lnTo>
                    <a:pt x="101487" y="21208"/>
                  </a:lnTo>
                  <a:lnTo>
                    <a:pt x="10936" y="21208"/>
                  </a:lnTo>
                  <a:lnTo>
                    <a:pt x="11549" y="21081"/>
                  </a:lnTo>
                  <a:close/>
                </a:path>
                <a:path w="2239010" h="38735">
                  <a:moveTo>
                    <a:pt x="345631" y="38226"/>
                  </a:moveTo>
                  <a:lnTo>
                    <a:pt x="10682" y="38226"/>
                  </a:lnTo>
                  <a:lnTo>
                    <a:pt x="9920" y="38353"/>
                  </a:lnTo>
                  <a:lnTo>
                    <a:pt x="91454" y="38481"/>
                  </a:lnTo>
                  <a:lnTo>
                    <a:pt x="316117" y="38481"/>
                  </a:lnTo>
                  <a:lnTo>
                    <a:pt x="345631" y="38226"/>
                  </a:lnTo>
                  <a:close/>
                </a:path>
                <a:path w="2239010" h="38735">
                  <a:moveTo>
                    <a:pt x="10682" y="38226"/>
                  </a:moveTo>
                  <a:lnTo>
                    <a:pt x="9666" y="38353"/>
                  </a:lnTo>
                  <a:lnTo>
                    <a:pt x="9920" y="38353"/>
                  </a:lnTo>
                  <a:lnTo>
                    <a:pt x="10682" y="38226"/>
                  </a:lnTo>
                  <a:close/>
                </a:path>
                <a:path w="2239010" h="38735">
                  <a:moveTo>
                    <a:pt x="16346" y="29763"/>
                  </a:moveTo>
                  <a:lnTo>
                    <a:pt x="8269" y="37718"/>
                  </a:lnTo>
                  <a:lnTo>
                    <a:pt x="12587" y="37718"/>
                  </a:lnTo>
                  <a:lnTo>
                    <a:pt x="14238" y="37591"/>
                  </a:lnTo>
                  <a:lnTo>
                    <a:pt x="16693" y="37083"/>
                  </a:lnTo>
                  <a:lnTo>
                    <a:pt x="16143" y="37083"/>
                  </a:lnTo>
                  <a:lnTo>
                    <a:pt x="17921" y="36829"/>
                  </a:lnTo>
                  <a:lnTo>
                    <a:pt x="37961" y="36829"/>
                  </a:lnTo>
                  <a:lnTo>
                    <a:pt x="43956" y="36321"/>
                  </a:lnTo>
                  <a:lnTo>
                    <a:pt x="43448" y="36321"/>
                  </a:lnTo>
                  <a:lnTo>
                    <a:pt x="53227" y="35940"/>
                  </a:lnTo>
                  <a:lnTo>
                    <a:pt x="111447" y="35940"/>
                  </a:lnTo>
                  <a:lnTo>
                    <a:pt x="109488" y="34797"/>
                  </a:lnTo>
                  <a:lnTo>
                    <a:pt x="104154" y="31495"/>
                  </a:lnTo>
                  <a:lnTo>
                    <a:pt x="101732" y="30099"/>
                  </a:lnTo>
                  <a:lnTo>
                    <a:pt x="16651" y="30099"/>
                  </a:lnTo>
                  <a:lnTo>
                    <a:pt x="16346" y="29763"/>
                  </a:lnTo>
                  <a:close/>
                </a:path>
                <a:path w="2239010" h="38735">
                  <a:moveTo>
                    <a:pt x="37961" y="36829"/>
                  </a:moveTo>
                  <a:lnTo>
                    <a:pt x="17921" y="36829"/>
                  </a:lnTo>
                  <a:lnTo>
                    <a:pt x="14238" y="37591"/>
                  </a:lnTo>
                  <a:lnTo>
                    <a:pt x="12587" y="37718"/>
                  </a:lnTo>
                  <a:lnTo>
                    <a:pt x="393128" y="37718"/>
                  </a:lnTo>
                  <a:lnTo>
                    <a:pt x="409252" y="37083"/>
                  </a:lnTo>
                  <a:lnTo>
                    <a:pt x="28843" y="37083"/>
                  </a:lnTo>
                  <a:lnTo>
                    <a:pt x="35701" y="36956"/>
                  </a:lnTo>
                  <a:lnTo>
                    <a:pt x="36463" y="36956"/>
                  </a:lnTo>
                  <a:lnTo>
                    <a:pt x="37961" y="36829"/>
                  </a:lnTo>
                  <a:close/>
                </a:path>
                <a:path w="2239010" h="38735">
                  <a:moveTo>
                    <a:pt x="17921" y="36829"/>
                  </a:moveTo>
                  <a:lnTo>
                    <a:pt x="16143" y="37083"/>
                  </a:lnTo>
                  <a:lnTo>
                    <a:pt x="16693" y="37083"/>
                  </a:lnTo>
                  <a:lnTo>
                    <a:pt x="17921" y="36829"/>
                  </a:lnTo>
                  <a:close/>
                </a:path>
                <a:path w="2239010" h="38735">
                  <a:moveTo>
                    <a:pt x="111447" y="35940"/>
                  </a:moveTo>
                  <a:lnTo>
                    <a:pt x="53227" y="35940"/>
                  </a:lnTo>
                  <a:lnTo>
                    <a:pt x="43448" y="36321"/>
                  </a:lnTo>
                  <a:lnTo>
                    <a:pt x="43956" y="36321"/>
                  </a:lnTo>
                  <a:lnTo>
                    <a:pt x="36463" y="36956"/>
                  </a:lnTo>
                  <a:lnTo>
                    <a:pt x="28843" y="37083"/>
                  </a:lnTo>
                  <a:lnTo>
                    <a:pt x="409252" y="37083"/>
                  </a:lnTo>
                  <a:lnTo>
                    <a:pt x="422151" y="36575"/>
                  </a:lnTo>
                  <a:lnTo>
                    <a:pt x="112536" y="36575"/>
                  </a:lnTo>
                  <a:lnTo>
                    <a:pt x="111447" y="35940"/>
                  </a:lnTo>
                  <a:close/>
                </a:path>
                <a:path w="2239010" h="38735">
                  <a:moveTo>
                    <a:pt x="120468" y="21759"/>
                  </a:moveTo>
                  <a:lnTo>
                    <a:pt x="101223" y="21823"/>
                  </a:lnTo>
                  <a:lnTo>
                    <a:pt x="99582" y="25526"/>
                  </a:lnTo>
                  <a:lnTo>
                    <a:pt x="100852" y="29590"/>
                  </a:lnTo>
                  <a:lnTo>
                    <a:pt x="104154" y="31495"/>
                  </a:lnTo>
                  <a:lnTo>
                    <a:pt x="109488" y="34797"/>
                  </a:lnTo>
                  <a:lnTo>
                    <a:pt x="112536" y="36575"/>
                  </a:lnTo>
                  <a:lnTo>
                    <a:pt x="116346" y="36194"/>
                  </a:lnTo>
                  <a:lnTo>
                    <a:pt x="116659" y="35940"/>
                  </a:lnTo>
                  <a:lnTo>
                    <a:pt x="113806" y="35940"/>
                  </a:lnTo>
                  <a:lnTo>
                    <a:pt x="116770" y="35851"/>
                  </a:lnTo>
                  <a:lnTo>
                    <a:pt x="119013" y="34035"/>
                  </a:lnTo>
                  <a:lnTo>
                    <a:pt x="121541" y="31868"/>
                  </a:lnTo>
                  <a:lnTo>
                    <a:pt x="121934" y="28828"/>
                  </a:lnTo>
                  <a:lnTo>
                    <a:pt x="122239" y="26874"/>
                  </a:lnTo>
                  <a:lnTo>
                    <a:pt x="120468" y="21759"/>
                  </a:lnTo>
                  <a:close/>
                </a:path>
                <a:path w="2239010" h="38735">
                  <a:moveTo>
                    <a:pt x="389777" y="20954"/>
                  </a:moveTo>
                  <a:lnTo>
                    <a:pt x="315990" y="21716"/>
                  </a:lnTo>
                  <a:lnTo>
                    <a:pt x="120629" y="21758"/>
                  </a:lnTo>
                  <a:lnTo>
                    <a:pt x="122569" y="24764"/>
                  </a:lnTo>
                  <a:lnTo>
                    <a:pt x="122450" y="25526"/>
                  </a:lnTo>
                  <a:lnTo>
                    <a:pt x="122344" y="27177"/>
                  </a:lnTo>
                  <a:lnTo>
                    <a:pt x="122520" y="27685"/>
                  </a:lnTo>
                  <a:lnTo>
                    <a:pt x="122623" y="28447"/>
                  </a:lnTo>
                  <a:lnTo>
                    <a:pt x="121680" y="31750"/>
                  </a:lnTo>
                  <a:lnTo>
                    <a:pt x="121541" y="31868"/>
                  </a:lnTo>
                  <a:lnTo>
                    <a:pt x="121426" y="32765"/>
                  </a:lnTo>
                  <a:lnTo>
                    <a:pt x="117997" y="35813"/>
                  </a:lnTo>
                  <a:lnTo>
                    <a:pt x="116770" y="35851"/>
                  </a:lnTo>
                  <a:lnTo>
                    <a:pt x="116346" y="36194"/>
                  </a:lnTo>
                  <a:lnTo>
                    <a:pt x="112536" y="36575"/>
                  </a:lnTo>
                  <a:lnTo>
                    <a:pt x="422151" y="36575"/>
                  </a:lnTo>
                  <a:lnTo>
                    <a:pt x="464072" y="34925"/>
                  </a:lnTo>
                  <a:lnTo>
                    <a:pt x="463945" y="34925"/>
                  </a:lnTo>
                  <a:lnTo>
                    <a:pt x="651524" y="28828"/>
                  </a:lnTo>
                  <a:lnTo>
                    <a:pt x="651270" y="28828"/>
                  </a:lnTo>
                  <a:lnTo>
                    <a:pt x="852184" y="27812"/>
                  </a:lnTo>
                  <a:lnTo>
                    <a:pt x="1626862" y="27685"/>
                  </a:lnTo>
                  <a:lnTo>
                    <a:pt x="1660412" y="27050"/>
                  </a:lnTo>
                  <a:lnTo>
                    <a:pt x="1660793" y="27050"/>
                  </a:lnTo>
                  <a:lnTo>
                    <a:pt x="1697877" y="24891"/>
                  </a:lnTo>
                  <a:lnTo>
                    <a:pt x="1726960" y="23494"/>
                  </a:lnTo>
                  <a:lnTo>
                    <a:pt x="1750836" y="21970"/>
                  </a:lnTo>
                  <a:lnTo>
                    <a:pt x="1762150" y="21081"/>
                  </a:lnTo>
                  <a:lnTo>
                    <a:pt x="389523" y="21081"/>
                  </a:lnTo>
                  <a:lnTo>
                    <a:pt x="389777" y="20954"/>
                  </a:lnTo>
                  <a:close/>
                </a:path>
                <a:path w="2239010" h="38735">
                  <a:moveTo>
                    <a:pt x="116770" y="35851"/>
                  </a:moveTo>
                  <a:lnTo>
                    <a:pt x="113806" y="35940"/>
                  </a:lnTo>
                  <a:lnTo>
                    <a:pt x="116659" y="35940"/>
                  </a:lnTo>
                  <a:close/>
                </a:path>
                <a:path w="2239010" h="38735">
                  <a:moveTo>
                    <a:pt x="121541" y="31868"/>
                  </a:moveTo>
                  <a:lnTo>
                    <a:pt x="119013" y="34035"/>
                  </a:lnTo>
                  <a:lnTo>
                    <a:pt x="116770" y="35851"/>
                  </a:lnTo>
                  <a:lnTo>
                    <a:pt x="117997" y="35813"/>
                  </a:lnTo>
                  <a:lnTo>
                    <a:pt x="121426" y="32765"/>
                  </a:lnTo>
                  <a:lnTo>
                    <a:pt x="121541" y="31868"/>
                  </a:lnTo>
                  <a:close/>
                </a:path>
                <a:path w="2239010" h="38735">
                  <a:moveTo>
                    <a:pt x="122239" y="26874"/>
                  </a:moveTo>
                  <a:lnTo>
                    <a:pt x="121934" y="28828"/>
                  </a:lnTo>
                  <a:lnTo>
                    <a:pt x="121541" y="31868"/>
                  </a:lnTo>
                  <a:lnTo>
                    <a:pt x="121680" y="31750"/>
                  </a:lnTo>
                  <a:lnTo>
                    <a:pt x="122696" y="28193"/>
                  </a:lnTo>
                  <a:lnTo>
                    <a:pt x="122239" y="26874"/>
                  </a:lnTo>
                  <a:close/>
                </a:path>
                <a:path w="2239010" h="38735">
                  <a:moveTo>
                    <a:pt x="16651" y="29463"/>
                  </a:moveTo>
                  <a:lnTo>
                    <a:pt x="16346" y="29763"/>
                  </a:lnTo>
                  <a:lnTo>
                    <a:pt x="16651" y="30099"/>
                  </a:lnTo>
                  <a:lnTo>
                    <a:pt x="16651" y="29463"/>
                  </a:lnTo>
                  <a:close/>
                </a:path>
                <a:path w="2239010" h="38735">
                  <a:moveTo>
                    <a:pt x="100812" y="29463"/>
                  </a:moveTo>
                  <a:lnTo>
                    <a:pt x="16651" y="29463"/>
                  </a:lnTo>
                  <a:lnTo>
                    <a:pt x="16651" y="30099"/>
                  </a:lnTo>
                  <a:lnTo>
                    <a:pt x="101732" y="30099"/>
                  </a:lnTo>
                  <a:lnTo>
                    <a:pt x="100852" y="29590"/>
                  </a:lnTo>
                  <a:close/>
                </a:path>
                <a:path w="2239010" h="38735">
                  <a:moveTo>
                    <a:pt x="101223" y="21823"/>
                  </a:moveTo>
                  <a:lnTo>
                    <a:pt x="56529" y="21970"/>
                  </a:lnTo>
                  <a:lnTo>
                    <a:pt x="9273" y="21970"/>
                  </a:lnTo>
                  <a:lnTo>
                    <a:pt x="16346" y="29763"/>
                  </a:lnTo>
                  <a:lnTo>
                    <a:pt x="16651" y="29463"/>
                  </a:lnTo>
                  <a:lnTo>
                    <a:pt x="100812" y="29463"/>
                  </a:lnTo>
                  <a:lnTo>
                    <a:pt x="99582" y="25526"/>
                  </a:lnTo>
                  <a:lnTo>
                    <a:pt x="101160" y="21970"/>
                  </a:lnTo>
                  <a:lnTo>
                    <a:pt x="10682" y="21970"/>
                  </a:lnTo>
                  <a:lnTo>
                    <a:pt x="9158" y="21843"/>
                  </a:lnTo>
                  <a:lnTo>
                    <a:pt x="101214" y="21843"/>
                  </a:lnTo>
                  <a:close/>
                </a:path>
                <a:path w="2239010" h="38735">
                  <a:moveTo>
                    <a:pt x="1626862" y="27685"/>
                  </a:moveTo>
                  <a:lnTo>
                    <a:pt x="1084340" y="27685"/>
                  </a:lnTo>
                  <a:lnTo>
                    <a:pt x="1132600" y="27812"/>
                  </a:lnTo>
                  <a:lnTo>
                    <a:pt x="1620153" y="27812"/>
                  </a:lnTo>
                  <a:lnTo>
                    <a:pt x="1626862" y="27685"/>
                  </a:lnTo>
                  <a:close/>
                </a:path>
                <a:path w="2239010" h="38735">
                  <a:moveTo>
                    <a:pt x="120629" y="21758"/>
                  </a:moveTo>
                  <a:lnTo>
                    <a:pt x="120585" y="22097"/>
                  </a:lnTo>
                  <a:lnTo>
                    <a:pt x="122239" y="26874"/>
                  </a:lnTo>
                  <a:lnTo>
                    <a:pt x="122569" y="24764"/>
                  </a:lnTo>
                  <a:lnTo>
                    <a:pt x="120629" y="21758"/>
                  </a:lnTo>
                  <a:close/>
                </a:path>
                <a:path w="2239010" h="38735">
                  <a:moveTo>
                    <a:pt x="94883" y="21843"/>
                  </a:moveTo>
                  <a:lnTo>
                    <a:pt x="9158" y="21843"/>
                  </a:lnTo>
                  <a:lnTo>
                    <a:pt x="10682" y="21970"/>
                  </a:lnTo>
                  <a:lnTo>
                    <a:pt x="56529" y="21970"/>
                  </a:lnTo>
                  <a:lnTo>
                    <a:pt x="94883" y="21843"/>
                  </a:lnTo>
                  <a:close/>
                </a:path>
                <a:path w="2239010" h="38735">
                  <a:moveTo>
                    <a:pt x="106567" y="16763"/>
                  </a:moveTo>
                  <a:lnTo>
                    <a:pt x="102630" y="18541"/>
                  </a:lnTo>
                  <a:lnTo>
                    <a:pt x="101223" y="21823"/>
                  </a:lnTo>
                  <a:lnTo>
                    <a:pt x="120468" y="21759"/>
                  </a:lnTo>
                  <a:lnTo>
                    <a:pt x="120410" y="21589"/>
                  </a:lnTo>
                  <a:lnTo>
                    <a:pt x="118993" y="20527"/>
                  </a:lnTo>
                  <a:lnTo>
                    <a:pt x="110123" y="17906"/>
                  </a:lnTo>
                  <a:lnTo>
                    <a:pt x="106567" y="16763"/>
                  </a:lnTo>
                  <a:close/>
                </a:path>
                <a:path w="2239010" h="38735">
                  <a:moveTo>
                    <a:pt x="118993" y="20527"/>
                  </a:moveTo>
                  <a:lnTo>
                    <a:pt x="120410" y="21589"/>
                  </a:lnTo>
                  <a:lnTo>
                    <a:pt x="120468" y="21759"/>
                  </a:lnTo>
                  <a:lnTo>
                    <a:pt x="120629" y="21758"/>
                  </a:lnTo>
                  <a:lnTo>
                    <a:pt x="120029" y="20827"/>
                  </a:lnTo>
                  <a:lnTo>
                    <a:pt x="118993" y="20527"/>
                  </a:lnTo>
                  <a:close/>
                </a:path>
                <a:path w="2239010" h="38735">
                  <a:moveTo>
                    <a:pt x="35701" y="20319"/>
                  </a:moveTo>
                  <a:lnTo>
                    <a:pt x="16143" y="20319"/>
                  </a:lnTo>
                  <a:lnTo>
                    <a:pt x="14619" y="20446"/>
                  </a:lnTo>
                  <a:lnTo>
                    <a:pt x="10936" y="21208"/>
                  </a:lnTo>
                  <a:lnTo>
                    <a:pt x="12587" y="21081"/>
                  </a:lnTo>
                  <a:lnTo>
                    <a:pt x="101541" y="21081"/>
                  </a:lnTo>
                  <a:lnTo>
                    <a:pt x="101813" y="20446"/>
                  </a:lnTo>
                  <a:lnTo>
                    <a:pt x="34812" y="20446"/>
                  </a:lnTo>
                  <a:lnTo>
                    <a:pt x="35701" y="20319"/>
                  </a:lnTo>
                  <a:close/>
                </a:path>
                <a:path w="2239010" h="38735">
                  <a:moveTo>
                    <a:pt x="101541" y="21081"/>
                  </a:moveTo>
                  <a:lnTo>
                    <a:pt x="12587" y="21081"/>
                  </a:lnTo>
                  <a:lnTo>
                    <a:pt x="10936" y="21208"/>
                  </a:lnTo>
                  <a:lnTo>
                    <a:pt x="101487" y="21208"/>
                  </a:lnTo>
                  <a:close/>
                </a:path>
                <a:path w="2239010" h="38735">
                  <a:moveTo>
                    <a:pt x="1836307" y="0"/>
                  </a:moveTo>
                  <a:lnTo>
                    <a:pt x="1820940" y="0"/>
                  </a:lnTo>
                  <a:lnTo>
                    <a:pt x="1820305" y="126"/>
                  </a:lnTo>
                  <a:lnTo>
                    <a:pt x="1805446" y="1143"/>
                  </a:lnTo>
                  <a:lnTo>
                    <a:pt x="1805827" y="1143"/>
                  </a:lnTo>
                  <a:lnTo>
                    <a:pt x="1794651" y="1524"/>
                  </a:lnTo>
                  <a:lnTo>
                    <a:pt x="1781824" y="2285"/>
                  </a:lnTo>
                  <a:lnTo>
                    <a:pt x="1781570" y="2285"/>
                  </a:lnTo>
                  <a:lnTo>
                    <a:pt x="1767092" y="3682"/>
                  </a:lnTo>
                  <a:lnTo>
                    <a:pt x="1749693" y="5079"/>
                  </a:lnTo>
                  <a:lnTo>
                    <a:pt x="1726071" y="6603"/>
                  </a:lnTo>
                  <a:lnTo>
                    <a:pt x="1696988" y="8000"/>
                  </a:lnTo>
                  <a:lnTo>
                    <a:pt x="1659777" y="10159"/>
                  </a:lnTo>
                  <a:lnTo>
                    <a:pt x="1660158" y="10159"/>
                  </a:lnTo>
                  <a:lnTo>
                    <a:pt x="1619899" y="10921"/>
                  </a:lnTo>
                  <a:lnTo>
                    <a:pt x="753759" y="10921"/>
                  </a:lnTo>
                  <a:lnTo>
                    <a:pt x="704356" y="11683"/>
                  </a:lnTo>
                  <a:lnTo>
                    <a:pt x="651143" y="11937"/>
                  </a:lnTo>
                  <a:lnTo>
                    <a:pt x="389523" y="21081"/>
                  </a:lnTo>
                  <a:lnTo>
                    <a:pt x="1762150" y="21081"/>
                  </a:lnTo>
                  <a:lnTo>
                    <a:pt x="1768616" y="20574"/>
                  </a:lnTo>
                  <a:lnTo>
                    <a:pt x="1783221" y="19176"/>
                  </a:lnTo>
                  <a:lnTo>
                    <a:pt x="1782840" y="19176"/>
                  </a:lnTo>
                  <a:lnTo>
                    <a:pt x="1795413" y="18414"/>
                  </a:lnTo>
                  <a:lnTo>
                    <a:pt x="1806335" y="18033"/>
                  </a:lnTo>
                  <a:lnTo>
                    <a:pt x="1806716" y="18033"/>
                  </a:lnTo>
                  <a:lnTo>
                    <a:pt x="1821448" y="17018"/>
                  </a:lnTo>
                  <a:lnTo>
                    <a:pt x="2224730" y="17018"/>
                  </a:lnTo>
                  <a:lnTo>
                    <a:pt x="2223403" y="14604"/>
                  </a:lnTo>
                  <a:lnTo>
                    <a:pt x="2222895" y="13843"/>
                  </a:lnTo>
                  <a:lnTo>
                    <a:pt x="2221859" y="10159"/>
                  </a:lnTo>
                  <a:lnTo>
                    <a:pt x="2221752" y="8635"/>
                  </a:lnTo>
                  <a:lnTo>
                    <a:pt x="2238643" y="8635"/>
                  </a:lnTo>
                  <a:lnTo>
                    <a:pt x="2238770" y="6476"/>
                  </a:lnTo>
                  <a:lnTo>
                    <a:pt x="2237881" y="4190"/>
                  </a:lnTo>
                  <a:lnTo>
                    <a:pt x="2236230" y="2539"/>
                  </a:lnTo>
                  <a:lnTo>
                    <a:pt x="2234579" y="1015"/>
                  </a:lnTo>
                  <a:lnTo>
                    <a:pt x="2232689" y="126"/>
                  </a:lnTo>
                  <a:lnTo>
                    <a:pt x="1854341" y="126"/>
                  </a:lnTo>
                  <a:lnTo>
                    <a:pt x="1836307" y="0"/>
                  </a:lnTo>
                  <a:close/>
                </a:path>
                <a:path w="2239010" h="38735">
                  <a:moveTo>
                    <a:pt x="117362" y="19303"/>
                  </a:moveTo>
                  <a:lnTo>
                    <a:pt x="114813" y="19303"/>
                  </a:lnTo>
                  <a:lnTo>
                    <a:pt x="118993" y="20527"/>
                  </a:lnTo>
                  <a:lnTo>
                    <a:pt x="117362" y="19303"/>
                  </a:lnTo>
                  <a:close/>
                </a:path>
                <a:path w="2239010" h="38735">
                  <a:moveTo>
                    <a:pt x="102303" y="19303"/>
                  </a:moveTo>
                  <a:lnTo>
                    <a:pt x="52592" y="19303"/>
                  </a:lnTo>
                  <a:lnTo>
                    <a:pt x="42940" y="19684"/>
                  </a:lnTo>
                  <a:lnTo>
                    <a:pt x="42432" y="19684"/>
                  </a:lnTo>
                  <a:lnTo>
                    <a:pt x="34812" y="20446"/>
                  </a:lnTo>
                  <a:lnTo>
                    <a:pt x="101813" y="20446"/>
                  </a:lnTo>
                  <a:lnTo>
                    <a:pt x="102303" y="19303"/>
                  </a:lnTo>
                  <a:close/>
                </a:path>
                <a:path w="2239010" h="38735">
                  <a:moveTo>
                    <a:pt x="2221752" y="8635"/>
                  </a:moveTo>
                  <a:lnTo>
                    <a:pt x="2221859" y="10159"/>
                  </a:lnTo>
                  <a:lnTo>
                    <a:pt x="2222895" y="13843"/>
                  </a:lnTo>
                  <a:lnTo>
                    <a:pt x="2223403" y="14604"/>
                  </a:lnTo>
                  <a:lnTo>
                    <a:pt x="2224800" y="17144"/>
                  </a:lnTo>
                  <a:lnTo>
                    <a:pt x="2227340" y="18541"/>
                  </a:lnTo>
                  <a:lnTo>
                    <a:pt x="2233055" y="18541"/>
                  </a:lnTo>
                  <a:lnTo>
                    <a:pt x="2235595" y="17144"/>
                  </a:lnTo>
                  <a:lnTo>
                    <a:pt x="2230134" y="17018"/>
                  </a:lnTo>
                  <a:lnTo>
                    <a:pt x="2221752" y="8635"/>
                  </a:lnTo>
                  <a:close/>
                </a:path>
                <a:path w="2239010" h="38735">
                  <a:moveTo>
                    <a:pt x="2238643" y="8635"/>
                  </a:moveTo>
                  <a:lnTo>
                    <a:pt x="2221752" y="8635"/>
                  </a:lnTo>
                  <a:lnTo>
                    <a:pt x="2230134" y="17018"/>
                  </a:lnTo>
                  <a:lnTo>
                    <a:pt x="2235671" y="17018"/>
                  </a:lnTo>
                  <a:lnTo>
                    <a:pt x="2237119" y="14604"/>
                  </a:lnTo>
                  <a:lnTo>
                    <a:pt x="2237500" y="13843"/>
                  </a:lnTo>
                  <a:lnTo>
                    <a:pt x="2238535" y="10159"/>
                  </a:lnTo>
                  <a:lnTo>
                    <a:pt x="2238643" y="8635"/>
                  </a:lnTo>
                  <a:close/>
                </a:path>
                <a:path w="2239010" h="38735">
                  <a:moveTo>
                    <a:pt x="2047000" y="0"/>
                  </a:moveTo>
                  <a:lnTo>
                    <a:pt x="1904379" y="0"/>
                  </a:lnTo>
                  <a:lnTo>
                    <a:pt x="1876693" y="126"/>
                  </a:lnTo>
                  <a:lnTo>
                    <a:pt x="2066431" y="126"/>
                  </a:lnTo>
                  <a:lnTo>
                    <a:pt x="2047000" y="0"/>
                  </a:lnTo>
                  <a:close/>
                </a:path>
                <a:path w="2239010" h="38735">
                  <a:moveTo>
                    <a:pt x="2232420" y="0"/>
                  </a:moveTo>
                  <a:lnTo>
                    <a:pt x="2230134" y="0"/>
                  </a:lnTo>
                  <a:lnTo>
                    <a:pt x="2226578" y="126"/>
                  </a:lnTo>
                  <a:lnTo>
                    <a:pt x="2232689" y="126"/>
                  </a:lnTo>
                  <a:lnTo>
                    <a:pt x="22324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4949952" y="2871216"/>
            <a:ext cx="2292350" cy="1755775"/>
            <a:chOff x="4949952" y="2871216"/>
            <a:chExt cx="2292350" cy="1755775"/>
          </a:xfrm>
        </p:grpSpPr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9952" y="2871216"/>
              <a:ext cx="2292096" cy="175564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993688" y="4209033"/>
              <a:ext cx="2070735" cy="42545"/>
            </a:xfrm>
            <a:custGeom>
              <a:avLst/>
              <a:gdLst/>
              <a:ahLst/>
              <a:cxnLst/>
              <a:rect l="l" t="t" r="r" b="b"/>
              <a:pathLst>
                <a:path w="2070734" h="42545">
                  <a:moveTo>
                    <a:pt x="1428387" y="14478"/>
                  </a:moveTo>
                  <a:lnTo>
                    <a:pt x="289765" y="14478"/>
                  </a:lnTo>
                  <a:lnTo>
                    <a:pt x="317070" y="15621"/>
                  </a:lnTo>
                  <a:lnTo>
                    <a:pt x="316689" y="15621"/>
                  </a:lnTo>
                  <a:lnTo>
                    <a:pt x="344375" y="18161"/>
                  </a:lnTo>
                  <a:lnTo>
                    <a:pt x="369775" y="19939"/>
                  </a:lnTo>
                  <a:lnTo>
                    <a:pt x="369521" y="19939"/>
                  </a:lnTo>
                  <a:lnTo>
                    <a:pt x="394032" y="22479"/>
                  </a:lnTo>
                  <a:lnTo>
                    <a:pt x="394413" y="22479"/>
                  </a:lnTo>
                  <a:lnTo>
                    <a:pt x="418162" y="23495"/>
                  </a:lnTo>
                  <a:lnTo>
                    <a:pt x="443181" y="25273"/>
                  </a:lnTo>
                  <a:lnTo>
                    <a:pt x="443562" y="25400"/>
                  </a:lnTo>
                  <a:lnTo>
                    <a:pt x="469851" y="26035"/>
                  </a:lnTo>
                  <a:lnTo>
                    <a:pt x="497283" y="26416"/>
                  </a:lnTo>
                  <a:lnTo>
                    <a:pt x="525477" y="26416"/>
                  </a:lnTo>
                  <a:lnTo>
                    <a:pt x="554306" y="27559"/>
                  </a:lnTo>
                  <a:lnTo>
                    <a:pt x="1366598" y="27559"/>
                  </a:lnTo>
                  <a:lnTo>
                    <a:pt x="1424510" y="28956"/>
                  </a:lnTo>
                  <a:lnTo>
                    <a:pt x="1481660" y="31115"/>
                  </a:lnTo>
                  <a:lnTo>
                    <a:pt x="1534619" y="32512"/>
                  </a:lnTo>
                  <a:lnTo>
                    <a:pt x="1577672" y="34671"/>
                  </a:lnTo>
                  <a:lnTo>
                    <a:pt x="1613232" y="36830"/>
                  </a:lnTo>
                  <a:lnTo>
                    <a:pt x="1640791" y="37973"/>
                  </a:lnTo>
                  <a:lnTo>
                    <a:pt x="1640537" y="37973"/>
                  </a:lnTo>
                  <a:lnTo>
                    <a:pt x="1674065" y="40513"/>
                  </a:lnTo>
                  <a:lnTo>
                    <a:pt x="1969086" y="40513"/>
                  </a:lnTo>
                  <a:lnTo>
                    <a:pt x="1985596" y="41275"/>
                  </a:lnTo>
                  <a:lnTo>
                    <a:pt x="2003249" y="41275"/>
                  </a:lnTo>
                  <a:lnTo>
                    <a:pt x="2019124" y="42037"/>
                  </a:lnTo>
                  <a:lnTo>
                    <a:pt x="2037031" y="42037"/>
                  </a:lnTo>
                  <a:lnTo>
                    <a:pt x="2056462" y="42291"/>
                  </a:lnTo>
                  <a:lnTo>
                    <a:pt x="2057605" y="42164"/>
                  </a:lnTo>
                  <a:lnTo>
                    <a:pt x="2064209" y="41148"/>
                  </a:lnTo>
                  <a:lnTo>
                    <a:pt x="2067765" y="39370"/>
                  </a:lnTo>
                  <a:lnTo>
                    <a:pt x="2069035" y="37846"/>
                  </a:lnTo>
                  <a:lnTo>
                    <a:pt x="2070305" y="36449"/>
                  </a:lnTo>
                  <a:lnTo>
                    <a:pt x="2070305" y="34290"/>
                  </a:lnTo>
                  <a:lnTo>
                    <a:pt x="2069035" y="32766"/>
                  </a:lnTo>
                  <a:lnTo>
                    <a:pt x="2067765" y="31369"/>
                  </a:lnTo>
                  <a:lnTo>
                    <a:pt x="2064209" y="29591"/>
                  </a:lnTo>
                  <a:lnTo>
                    <a:pt x="2057605" y="28575"/>
                  </a:lnTo>
                  <a:lnTo>
                    <a:pt x="2056970" y="28448"/>
                  </a:lnTo>
                  <a:lnTo>
                    <a:pt x="2037539" y="27305"/>
                  </a:lnTo>
                  <a:lnTo>
                    <a:pt x="2019759" y="27305"/>
                  </a:lnTo>
                  <a:lnTo>
                    <a:pt x="2003884" y="26543"/>
                  </a:lnTo>
                  <a:lnTo>
                    <a:pt x="1986231" y="26543"/>
                  </a:lnTo>
                  <a:lnTo>
                    <a:pt x="1972472" y="25908"/>
                  </a:lnTo>
                  <a:lnTo>
                    <a:pt x="1675081" y="25908"/>
                  </a:lnTo>
                  <a:lnTo>
                    <a:pt x="1641680" y="23368"/>
                  </a:lnTo>
                  <a:lnTo>
                    <a:pt x="1617070" y="22352"/>
                  </a:lnTo>
                  <a:lnTo>
                    <a:pt x="1614121" y="22352"/>
                  </a:lnTo>
                  <a:lnTo>
                    <a:pt x="1578561" y="20193"/>
                  </a:lnTo>
                  <a:lnTo>
                    <a:pt x="1535254" y="17907"/>
                  </a:lnTo>
                  <a:lnTo>
                    <a:pt x="1482168" y="16510"/>
                  </a:lnTo>
                  <a:lnTo>
                    <a:pt x="1428387" y="14478"/>
                  </a:lnTo>
                  <a:close/>
                </a:path>
                <a:path w="2070734" h="42545">
                  <a:moveTo>
                    <a:pt x="1969721" y="25781"/>
                  </a:moveTo>
                  <a:lnTo>
                    <a:pt x="1918667" y="25781"/>
                  </a:lnTo>
                  <a:lnTo>
                    <a:pt x="1909269" y="25908"/>
                  </a:lnTo>
                  <a:lnTo>
                    <a:pt x="1972472" y="25908"/>
                  </a:lnTo>
                  <a:lnTo>
                    <a:pt x="1969721" y="25781"/>
                  </a:lnTo>
                  <a:close/>
                </a:path>
                <a:path w="2070734" h="42545">
                  <a:moveTo>
                    <a:pt x="1613994" y="22225"/>
                  </a:moveTo>
                  <a:lnTo>
                    <a:pt x="1614121" y="22352"/>
                  </a:lnTo>
                  <a:lnTo>
                    <a:pt x="1617070" y="22352"/>
                  </a:lnTo>
                  <a:lnTo>
                    <a:pt x="1613994" y="22225"/>
                  </a:lnTo>
                  <a:close/>
                </a:path>
                <a:path w="2070734" h="42545">
                  <a:moveTo>
                    <a:pt x="9476" y="1778"/>
                  </a:moveTo>
                  <a:lnTo>
                    <a:pt x="3655" y="3287"/>
                  </a:lnTo>
                  <a:lnTo>
                    <a:pt x="2364" y="4191"/>
                  </a:lnTo>
                  <a:lnTo>
                    <a:pt x="1221" y="6858"/>
                  </a:lnTo>
                  <a:lnTo>
                    <a:pt x="1221" y="7112"/>
                  </a:lnTo>
                  <a:lnTo>
                    <a:pt x="651" y="8592"/>
                  </a:lnTo>
                  <a:lnTo>
                    <a:pt x="840" y="10287"/>
                  </a:lnTo>
                  <a:lnTo>
                    <a:pt x="1348" y="13843"/>
                  </a:lnTo>
                  <a:lnTo>
                    <a:pt x="2427" y="14781"/>
                  </a:lnTo>
                  <a:lnTo>
                    <a:pt x="4015" y="15748"/>
                  </a:lnTo>
                  <a:lnTo>
                    <a:pt x="9603" y="19304"/>
                  </a:lnTo>
                  <a:lnTo>
                    <a:pt x="12524" y="21209"/>
                  </a:lnTo>
                  <a:lnTo>
                    <a:pt x="16461" y="20447"/>
                  </a:lnTo>
                  <a:lnTo>
                    <a:pt x="20525" y="14859"/>
                  </a:lnTo>
                  <a:lnTo>
                    <a:pt x="20144" y="10922"/>
                  </a:lnTo>
                  <a:lnTo>
                    <a:pt x="17477" y="8763"/>
                  </a:lnTo>
                  <a:lnTo>
                    <a:pt x="15590" y="7112"/>
                  </a:lnTo>
                  <a:lnTo>
                    <a:pt x="14302" y="7112"/>
                  </a:lnTo>
                  <a:lnTo>
                    <a:pt x="12397" y="4318"/>
                  </a:lnTo>
                  <a:lnTo>
                    <a:pt x="13227" y="4318"/>
                  </a:lnTo>
                  <a:lnTo>
                    <a:pt x="12905" y="3556"/>
                  </a:lnTo>
                  <a:lnTo>
                    <a:pt x="9476" y="1778"/>
                  </a:lnTo>
                  <a:close/>
                </a:path>
                <a:path w="2070734" h="42545">
                  <a:moveTo>
                    <a:pt x="2427" y="14781"/>
                  </a:moveTo>
                  <a:lnTo>
                    <a:pt x="4269" y="16383"/>
                  </a:lnTo>
                  <a:lnTo>
                    <a:pt x="5013" y="16383"/>
                  </a:lnTo>
                  <a:lnTo>
                    <a:pt x="4015" y="15748"/>
                  </a:lnTo>
                  <a:lnTo>
                    <a:pt x="2427" y="14781"/>
                  </a:lnTo>
                  <a:close/>
                </a:path>
                <a:path w="2070734" h="42545">
                  <a:moveTo>
                    <a:pt x="290273" y="0"/>
                  </a:moveTo>
                  <a:lnTo>
                    <a:pt x="140921" y="0"/>
                  </a:lnTo>
                  <a:lnTo>
                    <a:pt x="113616" y="127"/>
                  </a:lnTo>
                  <a:lnTo>
                    <a:pt x="87962" y="127"/>
                  </a:lnTo>
                  <a:lnTo>
                    <a:pt x="63451" y="508"/>
                  </a:lnTo>
                  <a:lnTo>
                    <a:pt x="40972" y="1270"/>
                  </a:lnTo>
                  <a:lnTo>
                    <a:pt x="20017" y="2413"/>
                  </a:lnTo>
                  <a:lnTo>
                    <a:pt x="10700" y="2413"/>
                  </a:lnTo>
                  <a:lnTo>
                    <a:pt x="12905" y="3556"/>
                  </a:lnTo>
                  <a:lnTo>
                    <a:pt x="13715" y="5471"/>
                  </a:lnTo>
                  <a:lnTo>
                    <a:pt x="17477" y="8763"/>
                  </a:lnTo>
                  <a:lnTo>
                    <a:pt x="20144" y="10922"/>
                  </a:lnTo>
                  <a:lnTo>
                    <a:pt x="20525" y="14859"/>
                  </a:lnTo>
                  <a:lnTo>
                    <a:pt x="19416" y="16383"/>
                  </a:lnTo>
                  <a:lnTo>
                    <a:pt x="20652" y="16383"/>
                  </a:lnTo>
                  <a:lnTo>
                    <a:pt x="41607" y="15367"/>
                  </a:lnTo>
                  <a:lnTo>
                    <a:pt x="63705" y="14732"/>
                  </a:lnTo>
                  <a:lnTo>
                    <a:pt x="88089" y="14478"/>
                  </a:lnTo>
                  <a:lnTo>
                    <a:pt x="1428387" y="14478"/>
                  </a:lnTo>
                  <a:lnTo>
                    <a:pt x="1425018" y="14351"/>
                  </a:lnTo>
                  <a:lnTo>
                    <a:pt x="1366979" y="12954"/>
                  </a:lnTo>
                  <a:lnTo>
                    <a:pt x="554814" y="12954"/>
                  </a:lnTo>
                  <a:lnTo>
                    <a:pt x="526112" y="11811"/>
                  </a:lnTo>
                  <a:lnTo>
                    <a:pt x="497410" y="11811"/>
                  </a:lnTo>
                  <a:lnTo>
                    <a:pt x="470105" y="11557"/>
                  </a:lnTo>
                  <a:lnTo>
                    <a:pt x="443943" y="10795"/>
                  </a:lnTo>
                  <a:lnTo>
                    <a:pt x="444197" y="10795"/>
                  </a:lnTo>
                  <a:lnTo>
                    <a:pt x="419051" y="9017"/>
                  </a:lnTo>
                  <a:lnTo>
                    <a:pt x="397715" y="8001"/>
                  </a:lnTo>
                  <a:lnTo>
                    <a:pt x="395556" y="8001"/>
                  </a:lnTo>
                  <a:lnTo>
                    <a:pt x="371045" y="5461"/>
                  </a:lnTo>
                  <a:lnTo>
                    <a:pt x="370791" y="5461"/>
                  </a:lnTo>
                  <a:lnTo>
                    <a:pt x="347321" y="3683"/>
                  </a:lnTo>
                  <a:lnTo>
                    <a:pt x="345772" y="3683"/>
                  </a:lnTo>
                  <a:lnTo>
                    <a:pt x="317959" y="1143"/>
                  </a:lnTo>
                  <a:lnTo>
                    <a:pt x="290273" y="0"/>
                  </a:lnTo>
                  <a:close/>
                </a:path>
                <a:path w="2070734" h="42545">
                  <a:moveTo>
                    <a:pt x="651" y="8592"/>
                  </a:moveTo>
                  <a:lnTo>
                    <a:pt x="0" y="10287"/>
                  </a:lnTo>
                  <a:lnTo>
                    <a:pt x="73" y="10795"/>
                  </a:lnTo>
                  <a:lnTo>
                    <a:pt x="1094" y="13970"/>
                  </a:lnTo>
                  <a:lnTo>
                    <a:pt x="2427" y="14781"/>
                  </a:lnTo>
                  <a:lnTo>
                    <a:pt x="1348" y="13843"/>
                  </a:lnTo>
                  <a:lnTo>
                    <a:pt x="840" y="10287"/>
                  </a:lnTo>
                  <a:lnTo>
                    <a:pt x="651" y="8592"/>
                  </a:lnTo>
                  <a:close/>
                </a:path>
                <a:path w="2070734" h="42545">
                  <a:moveTo>
                    <a:pt x="3655" y="3287"/>
                  </a:moveTo>
                  <a:lnTo>
                    <a:pt x="2618" y="3556"/>
                  </a:lnTo>
                  <a:lnTo>
                    <a:pt x="459" y="6858"/>
                  </a:lnTo>
                  <a:lnTo>
                    <a:pt x="651" y="8592"/>
                  </a:lnTo>
                  <a:lnTo>
                    <a:pt x="1221" y="7112"/>
                  </a:lnTo>
                  <a:lnTo>
                    <a:pt x="1221" y="6858"/>
                  </a:lnTo>
                  <a:lnTo>
                    <a:pt x="2364" y="4191"/>
                  </a:lnTo>
                  <a:lnTo>
                    <a:pt x="3655" y="3287"/>
                  </a:lnTo>
                  <a:close/>
                </a:path>
                <a:path w="2070734" h="42545">
                  <a:moveTo>
                    <a:pt x="395048" y="7874"/>
                  </a:moveTo>
                  <a:lnTo>
                    <a:pt x="395556" y="8001"/>
                  </a:lnTo>
                  <a:lnTo>
                    <a:pt x="397715" y="8001"/>
                  </a:lnTo>
                  <a:lnTo>
                    <a:pt x="395048" y="7874"/>
                  </a:lnTo>
                  <a:close/>
                </a:path>
                <a:path w="2070734" h="42545">
                  <a:moveTo>
                    <a:pt x="12397" y="4318"/>
                  </a:moveTo>
                  <a:lnTo>
                    <a:pt x="14302" y="7112"/>
                  </a:lnTo>
                  <a:lnTo>
                    <a:pt x="14302" y="6858"/>
                  </a:lnTo>
                  <a:lnTo>
                    <a:pt x="13703" y="5461"/>
                  </a:lnTo>
                  <a:lnTo>
                    <a:pt x="12397" y="4318"/>
                  </a:lnTo>
                  <a:close/>
                </a:path>
                <a:path w="2070734" h="42545">
                  <a:moveTo>
                    <a:pt x="13715" y="5471"/>
                  </a:moveTo>
                  <a:lnTo>
                    <a:pt x="14302" y="6858"/>
                  </a:lnTo>
                  <a:lnTo>
                    <a:pt x="14302" y="7112"/>
                  </a:lnTo>
                  <a:lnTo>
                    <a:pt x="15590" y="7112"/>
                  </a:lnTo>
                  <a:lnTo>
                    <a:pt x="13715" y="5471"/>
                  </a:lnTo>
                  <a:close/>
                </a:path>
                <a:path w="2070734" h="42545">
                  <a:moveTo>
                    <a:pt x="13227" y="4318"/>
                  </a:moveTo>
                  <a:lnTo>
                    <a:pt x="12397" y="4318"/>
                  </a:lnTo>
                  <a:lnTo>
                    <a:pt x="13715" y="5471"/>
                  </a:lnTo>
                  <a:lnTo>
                    <a:pt x="13227" y="4318"/>
                  </a:lnTo>
                  <a:close/>
                </a:path>
                <a:path w="2070734" h="42545">
                  <a:moveTo>
                    <a:pt x="345645" y="3556"/>
                  </a:moveTo>
                  <a:lnTo>
                    <a:pt x="345772" y="3683"/>
                  </a:lnTo>
                  <a:lnTo>
                    <a:pt x="347321" y="3683"/>
                  </a:lnTo>
                  <a:lnTo>
                    <a:pt x="345645" y="3556"/>
                  </a:lnTo>
                  <a:close/>
                </a:path>
                <a:path w="2070734" h="42545">
                  <a:moveTo>
                    <a:pt x="7026" y="2413"/>
                  </a:moveTo>
                  <a:lnTo>
                    <a:pt x="4904" y="2413"/>
                  </a:lnTo>
                  <a:lnTo>
                    <a:pt x="3655" y="3287"/>
                  </a:lnTo>
                  <a:lnTo>
                    <a:pt x="7026" y="241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912734" y="2919983"/>
            <a:ext cx="2318385" cy="1658620"/>
            <a:chOff x="7912734" y="2919983"/>
            <a:chExt cx="2318385" cy="1658620"/>
          </a:xfrm>
        </p:grpSpPr>
        <p:pic>
          <p:nvPicPr>
            <p:cNvPr id="73" name="object 7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5655" y="2919983"/>
              <a:ext cx="2289048" cy="165811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7912734" y="4299838"/>
              <a:ext cx="2318385" cy="33020"/>
            </a:xfrm>
            <a:custGeom>
              <a:avLst/>
              <a:gdLst/>
              <a:ahLst/>
              <a:cxnLst/>
              <a:rect l="l" t="t" r="r" b="b"/>
              <a:pathLst>
                <a:path w="2318384" h="33020">
                  <a:moveTo>
                    <a:pt x="2237232" y="31877"/>
                  </a:moveTo>
                  <a:lnTo>
                    <a:pt x="1755267" y="31877"/>
                  </a:lnTo>
                  <a:lnTo>
                    <a:pt x="1830578" y="32893"/>
                  </a:lnTo>
                  <a:lnTo>
                    <a:pt x="2222500" y="32893"/>
                  </a:lnTo>
                  <a:lnTo>
                    <a:pt x="2237232" y="31877"/>
                  </a:lnTo>
                  <a:close/>
                </a:path>
                <a:path w="2318384" h="33020">
                  <a:moveTo>
                    <a:pt x="1676527" y="16763"/>
                  </a:moveTo>
                  <a:lnTo>
                    <a:pt x="424053" y="16763"/>
                  </a:lnTo>
                  <a:lnTo>
                    <a:pt x="724026" y="17144"/>
                  </a:lnTo>
                  <a:lnTo>
                    <a:pt x="1086485" y="17399"/>
                  </a:lnTo>
                  <a:lnTo>
                    <a:pt x="1195832" y="17399"/>
                  </a:lnTo>
                  <a:lnTo>
                    <a:pt x="1292987" y="19177"/>
                  </a:lnTo>
                  <a:lnTo>
                    <a:pt x="1455293" y="25273"/>
                  </a:lnTo>
                  <a:lnTo>
                    <a:pt x="1676400" y="31496"/>
                  </a:lnTo>
                  <a:lnTo>
                    <a:pt x="1755394" y="31877"/>
                  </a:lnTo>
                  <a:lnTo>
                    <a:pt x="2270633" y="31877"/>
                  </a:lnTo>
                  <a:lnTo>
                    <a:pt x="2277364" y="31496"/>
                  </a:lnTo>
                  <a:lnTo>
                    <a:pt x="2278888" y="31242"/>
                  </a:lnTo>
                  <a:lnTo>
                    <a:pt x="2283206" y="30225"/>
                  </a:lnTo>
                  <a:lnTo>
                    <a:pt x="2282952" y="30225"/>
                  </a:lnTo>
                  <a:lnTo>
                    <a:pt x="2286127" y="29591"/>
                  </a:lnTo>
                  <a:lnTo>
                    <a:pt x="2289556" y="28829"/>
                  </a:lnTo>
                  <a:lnTo>
                    <a:pt x="2289937" y="28829"/>
                  </a:lnTo>
                  <a:lnTo>
                    <a:pt x="2291884" y="28321"/>
                  </a:lnTo>
                  <a:lnTo>
                    <a:pt x="2291080" y="28321"/>
                  </a:lnTo>
                  <a:lnTo>
                    <a:pt x="2292858" y="28067"/>
                  </a:lnTo>
                  <a:lnTo>
                    <a:pt x="2294661" y="28067"/>
                  </a:lnTo>
                  <a:lnTo>
                    <a:pt x="2297811" y="27559"/>
                  </a:lnTo>
                  <a:lnTo>
                    <a:pt x="2309368" y="27559"/>
                  </a:lnTo>
                  <a:lnTo>
                    <a:pt x="2310765" y="27431"/>
                  </a:lnTo>
                  <a:lnTo>
                    <a:pt x="2314702" y="27305"/>
                  </a:lnTo>
                  <a:lnTo>
                    <a:pt x="2317877" y="24130"/>
                  </a:lnTo>
                  <a:lnTo>
                    <a:pt x="2317877" y="18161"/>
                  </a:lnTo>
                  <a:lnTo>
                    <a:pt x="1830705" y="18161"/>
                  </a:lnTo>
                  <a:lnTo>
                    <a:pt x="1755521" y="17018"/>
                  </a:lnTo>
                  <a:lnTo>
                    <a:pt x="1676527" y="16763"/>
                  </a:lnTo>
                  <a:close/>
                </a:path>
                <a:path w="2318384" h="33020">
                  <a:moveTo>
                    <a:pt x="2292858" y="28067"/>
                  </a:moveTo>
                  <a:lnTo>
                    <a:pt x="2291080" y="28321"/>
                  </a:lnTo>
                  <a:lnTo>
                    <a:pt x="2291884" y="28321"/>
                  </a:lnTo>
                  <a:lnTo>
                    <a:pt x="2292858" y="28067"/>
                  </a:lnTo>
                  <a:close/>
                </a:path>
                <a:path w="2318384" h="33020">
                  <a:moveTo>
                    <a:pt x="2294661" y="28067"/>
                  </a:moveTo>
                  <a:lnTo>
                    <a:pt x="2292858" y="28067"/>
                  </a:lnTo>
                  <a:lnTo>
                    <a:pt x="2291884" y="28321"/>
                  </a:lnTo>
                  <a:lnTo>
                    <a:pt x="2292477" y="28321"/>
                  </a:lnTo>
                  <a:lnTo>
                    <a:pt x="2293874" y="28193"/>
                  </a:lnTo>
                  <a:lnTo>
                    <a:pt x="2294661" y="28067"/>
                  </a:lnTo>
                  <a:close/>
                </a:path>
                <a:path w="2318384" h="33020">
                  <a:moveTo>
                    <a:pt x="2275584" y="16801"/>
                  </a:moveTo>
                  <a:lnTo>
                    <a:pt x="2269744" y="17018"/>
                  </a:lnTo>
                  <a:lnTo>
                    <a:pt x="2236724" y="17018"/>
                  </a:lnTo>
                  <a:lnTo>
                    <a:pt x="2236216" y="17144"/>
                  </a:lnTo>
                  <a:lnTo>
                    <a:pt x="2221357" y="18161"/>
                  </a:lnTo>
                  <a:lnTo>
                    <a:pt x="2317877" y="18161"/>
                  </a:lnTo>
                  <a:lnTo>
                    <a:pt x="2317877" y="16891"/>
                  </a:lnTo>
                  <a:lnTo>
                    <a:pt x="2275205" y="16891"/>
                  </a:lnTo>
                  <a:lnTo>
                    <a:pt x="2275584" y="16801"/>
                  </a:lnTo>
                  <a:close/>
                </a:path>
                <a:path w="2318384" h="33020">
                  <a:moveTo>
                    <a:pt x="2276602" y="16763"/>
                  </a:moveTo>
                  <a:lnTo>
                    <a:pt x="2275584" y="16801"/>
                  </a:lnTo>
                  <a:lnTo>
                    <a:pt x="2275205" y="16891"/>
                  </a:lnTo>
                  <a:lnTo>
                    <a:pt x="2276602" y="16763"/>
                  </a:lnTo>
                  <a:close/>
                </a:path>
                <a:path w="2318384" h="33020">
                  <a:moveTo>
                    <a:pt x="2317877" y="16763"/>
                  </a:moveTo>
                  <a:lnTo>
                    <a:pt x="2276602" y="16763"/>
                  </a:lnTo>
                  <a:lnTo>
                    <a:pt x="2275205" y="16891"/>
                  </a:lnTo>
                  <a:lnTo>
                    <a:pt x="2317877" y="16891"/>
                  </a:lnTo>
                  <a:lnTo>
                    <a:pt x="2317877" y="16763"/>
                  </a:lnTo>
                  <a:close/>
                </a:path>
                <a:path w="2318384" h="33020">
                  <a:moveTo>
                    <a:pt x="2291994" y="13335"/>
                  </a:moveTo>
                  <a:lnTo>
                    <a:pt x="2291080" y="13335"/>
                  </a:lnTo>
                  <a:lnTo>
                    <a:pt x="2289175" y="13588"/>
                  </a:lnTo>
                  <a:lnTo>
                    <a:pt x="2286381" y="14350"/>
                  </a:lnTo>
                  <a:lnTo>
                    <a:pt x="2286635" y="14350"/>
                  </a:lnTo>
                  <a:lnTo>
                    <a:pt x="2283079" y="14986"/>
                  </a:lnTo>
                  <a:lnTo>
                    <a:pt x="2282952" y="15112"/>
                  </a:lnTo>
                  <a:lnTo>
                    <a:pt x="2279650" y="15875"/>
                  </a:lnTo>
                  <a:lnTo>
                    <a:pt x="2275584" y="16801"/>
                  </a:lnTo>
                  <a:lnTo>
                    <a:pt x="2276602" y="16763"/>
                  </a:lnTo>
                  <a:lnTo>
                    <a:pt x="2317877" y="16763"/>
                  </a:lnTo>
                  <a:lnTo>
                    <a:pt x="2317877" y="16256"/>
                  </a:lnTo>
                  <a:lnTo>
                    <a:pt x="2315190" y="13462"/>
                  </a:lnTo>
                  <a:lnTo>
                    <a:pt x="2291207" y="13462"/>
                  </a:lnTo>
                  <a:lnTo>
                    <a:pt x="2291994" y="13335"/>
                  </a:lnTo>
                  <a:close/>
                </a:path>
                <a:path w="2318384" h="33020">
                  <a:moveTo>
                    <a:pt x="2540" y="0"/>
                  </a:moveTo>
                  <a:lnTo>
                    <a:pt x="254" y="2031"/>
                  </a:lnTo>
                  <a:lnTo>
                    <a:pt x="0" y="7493"/>
                  </a:lnTo>
                  <a:lnTo>
                    <a:pt x="2032" y="9779"/>
                  </a:lnTo>
                  <a:lnTo>
                    <a:pt x="93345" y="14731"/>
                  </a:lnTo>
                  <a:lnTo>
                    <a:pt x="125603" y="15240"/>
                  </a:lnTo>
                  <a:lnTo>
                    <a:pt x="240792" y="15875"/>
                  </a:lnTo>
                  <a:lnTo>
                    <a:pt x="290830" y="16763"/>
                  </a:lnTo>
                  <a:lnTo>
                    <a:pt x="1676781" y="16763"/>
                  </a:lnTo>
                  <a:lnTo>
                    <a:pt x="1455801" y="10668"/>
                  </a:lnTo>
                  <a:lnTo>
                    <a:pt x="1378331" y="7747"/>
                  </a:lnTo>
                  <a:lnTo>
                    <a:pt x="1293495" y="4572"/>
                  </a:lnTo>
                  <a:lnTo>
                    <a:pt x="1261025" y="3937"/>
                  </a:lnTo>
                  <a:lnTo>
                    <a:pt x="93599" y="3937"/>
                  </a:lnTo>
                  <a:lnTo>
                    <a:pt x="93784" y="3934"/>
                  </a:lnTo>
                  <a:lnTo>
                    <a:pt x="2540" y="0"/>
                  </a:lnTo>
                  <a:close/>
                </a:path>
                <a:path w="2318384" h="33020">
                  <a:moveTo>
                    <a:pt x="2307971" y="12700"/>
                  </a:moveTo>
                  <a:lnTo>
                    <a:pt x="2296414" y="12700"/>
                  </a:lnTo>
                  <a:lnTo>
                    <a:pt x="2295144" y="12827"/>
                  </a:lnTo>
                  <a:lnTo>
                    <a:pt x="2291207" y="13462"/>
                  </a:lnTo>
                  <a:lnTo>
                    <a:pt x="2292477" y="13335"/>
                  </a:lnTo>
                  <a:lnTo>
                    <a:pt x="2315068" y="13335"/>
                  </a:lnTo>
                  <a:lnTo>
                    <a:pt x="2314702" y="12954"/>
                  </a:lnTo>
                  <a:lnTo>
                    <a:pt x="2310765" y="12827"/>
                  </a:lnTo>
                  <a:lnTo>
                    <a:pt x="2309368" y="12827"/>
                  </a:lnTo>
                  <a:lnTo>
                    <a:pt x="2307971" y="12700"/>
                  </a:lnTo>
                  <a:close/>
                </a:path>
                <a:path w="2318384" h="33020">
                  <a:moveTo>
                    <a:pt x="2315068" y="13335"/>
                  </a:moveTo>
                  <a:lnTo>
                    <a:pt x="2292477" y="13335"/>
                  </a:lnTo>
                  <a:lnTo>
                    <a:pt x="2291207" y="13462"/>
                  </a:lnTo>
                  <a:lnTo>
                    <a:pt x="2315190" y="13462"/>
                  </a:lnTo>
                  <a:close/>
                </a:path>
                <a:path w="2318384" h="33020">
                  <a:moveTo>
                    <a:pt x="93784" y="3934"/>
                  </a:moveTo>
                  <a:lnTo>
                    <a:pt x="93599" y="3937"/>
                  </a:lnTo>
                  <a:lnTo>
                    <a:pt x="93853" y="3937"/>
                  </a:lnTo>
                  <a:close/>
                </a:path>
                <a:path w="2318384" h="33020">
                  <a:moveTo>
                    <a:pt x="240919" y="2793"/>
                  </a:moveTo>
                  <a:lnTo>
                    <a:pt x="93784" y="3934"/>
                  </a:lnTo>
                  <a:lnTo>
                    <a:pt x="1261025" y="3937"/>
                  </a:lnTo>
                  <a:lnTo>
                    <a:pt x="1235049" y="3429"/>
                  </a:lnTo>
                  <a:lnTo>
                    <a:pt x="290957" y="3429"/>
                  </a:lnTo>
                  <a:lnTo>
                    <a:pt x="240919" y="2793"/>
                  </a:lnTo>
                  <a:close/>
                </a:path>
                <a:path w="2318384" h="33020">
                  <a:moveTo>
                    <a:pt x="1196086" y="2667"/>
                  </a:moveTo>
                  <a:lnTo>
                    <a:pt x="1086485" y="2793"/>
                  </a:lnTo>
                  <a:lnTo>
                    <a:pt x="351790" y="3429"/>
                  </a:lnTo>
                  <a:lnTo>
                    <a:pt x="1235049" y="3429"/>
                  </a:lnTo>
                  <a:lnTo>
                    <a:pt x="1196086" y="26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842873" y="3587877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h</a:t>
            </a:r>
            <a:r>
              <a:rPr sz="1800" b="1" spc="-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=</a:t>
            </a:r>
            <a:r>
              <a:rPr sz="1800" b="1" spc="-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3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361688" y="2752344"/>
            <a:ext cx="3469004" cy="2078989"/>
            <a:chOff x="4361688" y="2752344"/>
            <a:chExt cx="3469004" cy="2078989"/>
          </a:xfrm>
        </p:grpSpPr>
        <p:sp>
          <p:nvSpPr>
            <p:cNvPr id="6" name="object 6"/>
            <p:cNvSpPr/>
            <p:nvPr/>
          </p:nvSpPr>
          <p:spPr>
            <a:xfrm>
              <a:off x="4361688" y="2752344"/>
              <a:ext cx="3469004" cy="2078989"/>
            </a:xfrm>
            <a:custGeom>
              <a:avLst/>
              <a:gdLst/>
              <a:ahLst/>
              <a:cxnLst/>
              <a:rect l="l" t="t" r="r" b="b"/>
              <a:pathLst>
                <a:path w="3469004" h="2078989">
                  <a:moveTo>
                    <a:pt x="3122167" y="0"/>
                  </a:moveTo>
                  <a:lnTo>
                    <a:pt x="346456" y="0"/>
                  </a:lnTo>
                  <a:lnTo>
                    <a:pt x="299434" y="3161"/>
                  </a:lnTo>
                  <a:lnTo>
                    <a:pt x="254338" y="12372"/>
                  </a:lnTo>
                  <a:lnTo>
                    <a:pt x="211580" y="27219"/>
                  </a:lnTo>
                  <a:lnTo>
                    <a:pt x="171572" y="47291"/>
                  </a:lnTo>
                  <a:lnTo>
                    <a:pt x="134727" y="72174"/>
                  </a:lnTo>
                  <a:lnTo>
                    <a:pt x="101457" y="101457"/>
                  </a:lnTo>
                  <a:lnTo>
                    <a:pt x="72174" y="134727"/>
                  </a:lnTo>
                  <a:lnTo>
                    <a:pt x="47291" y="171572"/>
                  </a:lnTo>
                  <a:lnTo>
                    <a:pt x="27219" y="211580"/>
                  </a:lnTo>
                  <a:lnTo>
                    <a:pt x="12372" y="254338"/>
                  </a:lnTo>
                  <a:lnTo>
                    <a:pt x="3161" y="299434"/>
                  </a:lnTo>
                  <a:lnTo>
                    <a:pt x="0" y="346455"/>
                  </a:lnTo>
                  <a:lnTo>
                    <a:pt x="0" y="1732279"/>
                  </a:lnTo>
                  <a:lnTo>
                    <a:pt x="3161" y="1779301"/>
                  </a:lnTo>
                  <a:lnTo>
                    <a:pt x="12372" y="1824397"/>
                  </a:lnTo>
                  <a:lnTo>
                    <a:pt x="27219" y="1867155"/>
                  </a:lnTo>
                  <a:lnTo>
                    <a:pt x="47291" y="1907163"/>
                  </a:lnTo>
                  <a:lnTo>
                    <a:pt x="72174" y="1944008"/>
                  </a:lnTo>
                  <a:lnTo>
                    <a:pt x="101457" y="1977278"/>
                  </a:lnTo>
                  <a:lnTo>
                    <a:pt x="134727" y="2006561"/>
                  </a:lnTo>
                  <a:lnTo>
                    <a:pt x="171572" y="2031444"/>
                  </a:lnTo>
                  <a:lnTo>
                    <a:pt x="211580" y="2051516"/>
                  </a:lnTo>
                  <a:lnTo>
                    <a:pt x="254338" y="2066363"/>
                  </a:lnTo>
                  <a:lnTo>
                    <a:pt x="299434" y="2075574"/>
                  </a:lnTo>
                  <a:lnTo>
                    <a:pt x="346456" y="2078735"/>
                  </a:lnTo>
                  <a:lnTo>
                    <a:pt x="3122167" y="2078735"/>
                  </a:lnTo>
                  <a:lnTo>
                    <a:pt x="3169189" y="2075574"/>
                  </a:lnTo>
                  <a:lnTo>
                    <a:pt x="3214285" y="2066363"/>
                  </a:lnTo>
                  <a:lnTo>
                    <a:pt x="3257043" y="2051516"/>
                  </a:lnTo>
                  <a:lnTo>
                    <a:pt x="3297051" y="2031444"/>
                  </a:lnTo>
                  <a:lnTo>
                    <a:pt x="3333896" y="2006561"/>
                  </a:lnTo>
                  <a:lnTo>
                    <a:pt x="3367166" y="1977278"/>
                  </a:lnTo>
                  <a:lnTo>
                    <a:pt x="3396449" y="1944008"/>
                  </a:lnTo>
                  <a:lnTo>
                    <a:pt x="3421332" y="1907163"/>
                  </a:lnTo>
                  <a:lnTo>
                    <a:pt x="3441404" y="1867155"/>
                  </a:lnTo>
                  <a:lnTo>
                    <a:pt x="3456251" y="1824397"/>
                  </a:lnTo>
                  <a:lnTo>
                    <a:pt x="3465462" y="1779301"/>
                  </a:lnTo>
                  <a:lnTo>
                    <a:pt x="3468623" y="1732279"/>
                  </a:lnTo>
                  <a:lnTo>
                    <a:pt x="3468623" y="346455"/>
                  </a:lnTo>
                  <a:lnTo>
                    <a:pt x="3465462" y="299434"/>
                  </a:lnTo>
                  <a:lnTo>
                    <a:pt x="3456251" y="254338"/>
                  </a:lnTo>
                  <a:lnTo>
                    <a:pt x="3441404" y="211580"/>
                  </a:lnTo>
                  <a:lnTo>
                    <a:pt x="3421332" y="171572"/>
                  </a:lnTo>
                  <a:lnTo>
                    <a:pt x="3396449" y="134727"/>
                  </a:lnTo>
                  <a:lnTo>
                    <a:pt x="3367166" y="101457"/>
                  </a:lnTo>
                  <a:lnTo>
                    <a:pt x="3333896" y="72174"/>
                  </a:lnTo>
                  <a:lnTo>
                    <a:pt x="3297051" y="47291"/>
                  </a:lnTo>
                  <a:lnTo>
                    <a:pt x="3257043" y="27219"/>
                  </a:lnTo>
                  <a:lnTo>
                    <a:pt x="3214285" y="12372"/>
                  </a:lnTo>
                  <a:lnTo>
                    <a:pt x="3169189" y="3161"/>
                  </a:lnTo>
                  <a:lnTo>
                    <a:pt x="3122167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6196" y="3040380"/>
              <a:ext cx="2962910" cy="509270"/>
            </a:xfrm>
            <a:custGeom>
              <a:avLst/>
              <a:gdLst/>
              <a:ahLst/>
              <a:cxnLst/>
              <a:rect l="l" t="t" r="r" b="b"/>
              <a:pathLst>
                <a:path w="2962909" h="509270">
                  <a:moveTo>
                    <a:pt x="2877820" y="0"/>
                  </a:moveTo>
                  <a:lnTo>
                    <a:pt x="84836" y="0"/>
                  </a:lnTo>
                  <a:lnTo>
                    <a:pt x="51810" y="6665"/>
                  </a:lnTo>
                  <a:lnTo>
                    <a:pt x="24844" y="24844"/>
                  </a:lnTo>
                  <a:lnTo>
                    <a:pt x="6665" y="51810"/>
                  </a:lnTo>
                  <a:lnTo>
                    <a:pt x="0" y="84836"/>
                  </a:lnTo>
                  <a:lnTo>
                    <a:pt x="0" y="424180"/>
                  </a:lnTo>
                  <a:lnTo>
                    <a:pt x="6665" y="457205"/>
                  </a:lnTo>
                  <a:lnTo>
                    <a:pt x="24844" y="484171"/>
                  </a:lnTo>
                  <a:lnTo>
                    <a:pt x="51810" y="502350"/>
                  </a:lnTo>
                  <a:lnTo>
                    <a:pt x="84836" y="509016"/>
                  </a:lnTo>
                  <a:lnTo>
                    <a:pt x="2877820" y="509016"/>
                  </a:lnTo>
                  <a:lnTo>
                    <a:pt x="2910845" y="502350"/>
                  </a:lnTo>
                  <a:lnTo>
                    <a:pt x="2937811" y="484171"/>
                  </a:lnTo>
                  <a:lnTo>
                    <a:pt x="2955990" y="457205"/>
                  </a:lnTo>
                  <a:lnTo>
                    <a:pt x="2962655" y="424180"/>
                  </a:lnTo>
                  <a:lnTo>
                    <a:pt x="2962655" y="84836"/>
                  </a:lnTo>
                  <a:lnTo>
                    <a:pt x="2955990" y="51810"/>
                  </a:lnTo>
                  <a:lnTo>
                    <a:pt x="2937811" y="24844"/>
                  </a:lnTo>
                  <a:lnTo>
                    <a:pt x="2910845" y="6665"/>
                  </a:lnTo>
                  <a:lnTo>
                    <a:pt x="287782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16196" y="3040380"/>
              <a:ext cx="2962910" cy="509270"/>
            </a:xfrm>
            <a:custGeom>
              <a:avLst/>
              <a:gdLst/>
              <a:ahLst/>
              <a:cxnLst/>
              <a:rect l="l" t="t" r="r" b="b"/>
              <a:pathLst>
                <a:path w="2962909" h="509270">
                  <a:moveTo>
                    <a:pt x="0" y="84836"/>
                  </a:moveTo>
                  <a:lnTo>
                    <a:pt x="6665" y="51810"/>
                  </a:lnTo>
                  <a:lnTo>
                    <a:pt x="24844" y="24844"/>
                  </a:lnTo>
                  <a:lnTo>
                    <a:pt x="51810" y="6665"/>
                  </a:lnTo>
                  <a:lnTo>
                    <a:pt x="84836" y="0"/>
                  </a:lnTo>
                  <a:lnTo>
                    <a:pt x="2877820" y="0"/>
                  </a:lnTo>
                  <a:lnTo>
                    <a:pt x="2910845" y="6665"/>
                  </a:lnTo>
                  <a:lnTo>
                    <a:pt x="2937811" y="24844"/>
                  </a:lnTo>
                  <a:lnTo>
                    <a:pt x="2955990" y="51810"/>
                  </a:lnTo>
                  <a:lnTo>
                    <a:pt x="2962655" y="84836"/>
                  </a:lnTo>
                  <a:lnTo>
                    <a:pt x="2962655" y="424180"/>
                  </a:lnTo>
                  <a:lnTo>
                    <a:pt x="2955990" y="457205"/>
                  </a:lnTo>
                  <a:lnTo>
                    <a:pt x="2937811" y="484171"/>
                  </a:lnTo>
                  <a:lnTo>
                    <a:pt x="2910845" y="502350"/>
                  </a:lnTo>
                  <a:lnTo>
                    <a:pt x="2877820" y="509016"/>
                  </a:lnTo>
                  <a:lnTo>
                    <a:pt x="84836" y="509016"/>
                  </a:lnTo>
                  <a:lnTo>
                    <a:pt x="51810" y="502350"/>
                  </a:lnTo>
                  <a:lnTo>
                    <a:pt x="24844" y="484171"/>
                  </a:lnTo>
                  <a:lnTo>
                    <a:pt x="6665" y="457205"/>
                  </a:lnTo>
                  <a:lnTo>
                    <a:pt x="0" y="424180"/>
                  </a:lnTo>
                  <a:lnTo>
                    <a:pt x="0" y="84836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6196" y="4000500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2878328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2878328" y="505968"/>
                  </a:lnTo>
                  <a:lnTo>
                    <a:pt x="2911167" y="499346"/>
                  </a:lnTo>
                  <a:lnTo>
                    <a:pt x="2937970" y="481282"/>
                  </a:lnTo>
                  <a:lnTo>
                    <a:pt x="2956034" y="454479"/>
                  </a:lnTo>
                  <a:lnTo>
                    <a:pt x="2962655" y="421639"/>
                  </a:lnTo>
                  <a:lnTo>
                    <a:pt x="2962655" y="84327"/>
                  </a:lnTo>
                  <a:lnTo>
                    <a:pt x="2956034" y="51488"/>
                  </a:lnTo>
                  <a:lnTo>
                    <a:pt x="2937970" y="24685"/>
                  </a:lnTo>
                  <a:lnTo>
                    <a:pt x="2911167" y="6621"/>
                  </a:lnTo>
                  <a:lnTo>
                    <a:pt x="287832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16196" y="4000500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0" y="84327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78328" y="0"/>
                  </a:lnTo>
                  <a:lnTo>
                    <a:pt x="2911167" y="6621"/>
                  </a:lnTo>
                  <a:lnTo>
                    <a:pt x="2937970" y="24685"/>
                  </a:lnTo>
                  <a:lnTo>
                    <a:pt x="2956034" y="51488"/>
                  </a:lnTo>
                  <a:lnTo>
                    <a:pt x="2962655" y="84327"/>
                  </a:lnTo>
                  <a:lnTo>
                    <a:pt x="2962655" y="421639"/>
                  </a:lnTo>
                  <a:lnTo>
                    <a:pt x="2956034" y="454479"/>
                  </a:lnTo>
                  <a:lnTo>
                    <a:pt x="2937970" y="481282"/>
                  </a:lnTo>
                  <a:lnTo>
                    <a:pt x="2911167" y="499346"/>
                  </a:lnTo>
                  <a:lnTo>
                    <a:pt x="2878328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12816" y="4107256"/>
            <a:ext cx="21647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600" b="1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08916" y="2427604"/>
            <a:ext cx="177800" cy="2717165"/>
          </a:xfrm>
          <a:custGeom>
            <a:avLst/>
            <a:gdLst/>
            <a:ahLst/>
            <a:cxnLst/>
            <a:rect l="l" t="t" r="r" b="b"/>
            <a:pathLst>
              <a:path w="177800" h="2717165">
                <a:moveTo>
                  <a:pt x="177203" y="2224214"/>
                </a:moveTo>
                <a:lnTo>
                  <a:pt x="173697" y="2214753"/>
                </a:lnTo>
                <a:lnTo>
                  <a:pt x="118554" y="2126615"/>
                </a:lnTo>
                <a:lnTo>
                  <a:pt x="88607" y="2078736"/>
                </a:lnTo>
                <a:lnTo>
                  <a:pt x="3517" y="2214753"/>
                </a:lnTo>
                <a:lnTo>
                  <a:pt x="0" y="2224214"/>
                </a:lnTo>
                <a:lnTo>
                  <a:pt x="342" y="2233955"/>
                </a:lnTo>
                <a:lnTo>
                  <a:pt x="4292" y="2242858"/>
                </a:lnTo>
                <a:lnTo>
                  <a:pt x="11645" y="2249805"/>
                </a:lnTo>
                <a:lnTo>
                  <a:pt x="21094" y="2253323"/>
                </a:lnTo>
                <a:lnTo>
                  <a:pt x="30835" y="2252980"/>
                </a:lnTo>
                <a:lnTo>
                  <a:pt x="39738" y="2249030"/>
                </a:lnTo>
                <a:lnTo>
                  <a:pt x="46697" y="2241677"/>
                </a:lnTo>
                <a:lnTo>
                  <a:pt x="63207" y="2215261"/>
                </a:lnTo>
                <a:lnTo>
                  <a:pt x="63207" y="2717165"/>
                </a:lnTo>
                <a:lnTo>
                  <a:pt x="114007" y="2717165"/>
                </a:lnTo>
                <a:lnTo>
                  <a:pt x="114007" y="2215261"/>
                </a:lnTo>
                <a:lnTo>
                  <a:pt x="130517" y="2241677"/>
                </a:lnTo>
                <a:lnTo>
                  <a:pt x="137464" y="2249030"/>
                </a:lnTo>
                <a:lnTo>
                  <a:pt x="146367" y="2252980"/>
                </a:lnTo>
                <a:lnTo>
                  <a:pt x="156108" y="2253323"/>
                </a:lnTo>
                <a:lnTo>
                  <a:pt x="165569" y="2249805"/>
                </a:lnTo>
                <a:lnTo>
                  <a:pt x="172910" y="2242858"/>
                </a:lnTo>
                <a:lnTo>
                  <a:pt x="176872" y="2233955"/>
                </a:lnTo>
                <a:lnTo>
                  <a:pt x="177203" y="2224214"/>
                </a:lnTo>
                <a:close/>
              </a:path>
              <a:path w="177800" h="2717165">
                <a:moveTo>
                  <a:pt x="177203" y="1267142"/>
                </a:moveTo>
                <a:lnTo>
                  <a:pt x="173697" y="1257681"/>
                </a:lnTo>
                <a:lnTo>
                  <a:pt x="118554" y="1169543"/>
                </a:lnTo>
                <a:lnTo>
                  <a:pt x="88607" y="1121676"/>
                </a:lnTo>
                <a:lnTo>
                  <a:pt x="3517" y="1257681"/>
                </a:lnTo>
                <a:lnTo>
                  <a:pt x="0" y="1267142"/>
                </a:lnTo>
                <a:lnTo>
                  <a:pt x="342" y="1276883"/>
                </a:lnTo>
                <a:lnTo>
                  <a:pt x="4292" y="1285786"/>
                </a:lnTo>
                <a:lnTo>
                  <a:pt x="11645" y="1292733"/>
                </a:lnTo>
                <a:lnTo>
                  <a:pt x="21094" y="1296250"/>
                </a:lnTo>
                <a:lnTo>
                  <a:pt x="30835" y="1295920"/>
                </a:lnTo>
                <a:lnTo>
                  <a:pt x="39738" y="1291958"/>
                </a:lnTo>
                <a:lnTo>
                  <a:pt x="46697" y="1284605"/>
                </a:lnTo>
                <a:lnTo>
                  <a:pt x="63207" y="1258189"/>
                </a:lnTo>
                <a:lnTo>
                  <a:pt x="63207" y="1574165"/>
                </a:lnTo>
                <a:lnTo>
                  <a:pt x="114007" y="1574165"/>
                </a:lnTo>
                <a:lnTo>
                  <a:pt x="114007" y="1258189"/>
                </a:lnTo>
                <a:lnTo>
                  <a:pt x="130517" y="1284605"/>
                </a:lnTo>
                <a:lnTo>
                  <a:pt x="137464" y="1291958"/>
                </a:lnTo>
                <a:lnTo>
                  <a:pt x="146367" y="1295920"/>
                </a:lnTo>
                <a:lnTo>
                  <a:pt x="156108" y="1296250"/>
                </a:lnTo>
                <a:lnTo>
                  <a:pt x="165569" y="1292733"/>
                </a:lnTo>
                <a:lnTo>
                  <a:pt x="172910" y="1285786"/>
                </a:lnTo>
                <a:lnTo>
                  <a:pt x="176872" y="1276883"/>
                </a:lnTo>
                <a:lnTo>
                  <a:pt x="177203" y="1267142"/>
                </a:lnTo>
                <a:close/>
              </a:path>
              <a:path w="177800" h="2717165">
                <a:moveTo>
                  <a:pt x="177203" y="145478"/>
                </a:moveTo>
                <a:lnTo>
                  <a:pt x="173697" y="136017"/>
                </a:lnTo>
                <a:lnTo>
                  <a:pt x="118554" y="47879"/>
                </a:lnTo>
                <a:lnTo>
                  <a:pt x="88607" y="0"/>
                </a:lnTo>
                <a:lnTo>
                  <a:pt x="3517" y="136017"/>
                </a:lnTo>
                <a:lnTo>
                  <a:pt x="0" y="145478"/>
                </a:lnTo>
                <a:lnTo>
                  <a:pt x="342" y="155219"/>
                </a:lnTo>
                <a:lnTo>
                  <a:pt x="4292" y="164122"/>
                </a:lnTo>
                <a:lnTo>
                  <a:pt x="11645" y="171069"/>
                </a:lnTo>
                <a:lnTo>
                  <a:pt x="21094" y="174586"/>
                </a:lnTo>
                <a:lnTo>
                  <a:pt x="30835" y="174244"/>
                </a:lnTo>
                <a:lnTo>
                  <a:pt x="39738" y="170294"/>
                </a:lnTo>
                <a:lnTo>
                  <a:pt x="46697" y="162941"/>
                </a:lnTo>
                <a:lnTo>
                  <a:pt x="63207" y="136525"/>
                </a:lnTo>
                <a:lnTo>
                  <a:pt x="63207" y="612775"/>
                </a:lnTo>
                <a:lnTo>
                  <a:pt x="114007" y="612775"/>
                </a:lnTo>
                <a:lnTo>
                  <a:pt x="114007" y="136525"/>
                </a:lnTo>
                <a:lnTo>
                  <a:pt x="130517" y="162941"/>
                </a:lnTo>
                <a:lnTo>
                  <a:pt x="137464" y="170294"/>
                </a:lnTo>
                <a:lnTo>
                  <a:pt x="146367" y="174244"/>
                </a:lnTo>
                <a:lnTo>
                  <a:pt x="156108" y="174586"/>
                </a:lnTo>
                <a:lnTo>
                  <a:pt x="165569" y="171069"/>
                </a:lnTo>
                <a:lnTo>
                  <a:pt x="172910" y="164122"/>
                </a:lnTo>
                <a:lnTo>
                  <a:pt x="176872" y="155219"/>
                </a:lnTo>
                <a:lnTo>
                  <a:pt x="177203" y="14547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7691" y="2335783"/>
            <a:ext cx="2140585" cy="1083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AEABAB"/>
                </a:solidFill>
                <a:latin typeface="Comic Sans MS"/>
                <a:cs typeface="Comic Sans MS"/>
              </a:rPr>
              <a:t>Encoder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Comic Sans MS"/>
              <a:cs typeface="Comic Sans MS"/>
            </a:endParaRPr>
          </a:p>
          <a:p>
            <a:pPr marL="76771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Feed</a:t>
            </a:r>
            <a:r>
              <a:rPr sz="16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Forward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4270502" y="2822701"/>
            <a:ext cx="3654425" cy="1566545"/>
            <a:chOff x="4270502" y="2822701"/>
            <a:chExt cx="3654425" cy="1566545"/>
          </a:xfrm>
        </p:grpSpPr>
        <p:sp>
          <p:nvSpPr>
            <p:cNvPr id="6" name="object 6"/>
            <p:cNvSpPr/>
            <p:nvPr/>
          </p:nvSpPr>
          <p:spPr>
            <a:xfrm>
              <a:off x="5271516" y="2854451"/>
              <a:ext cx="1652270" cy="591820"/>
            </a:xfrm>
            <a:custGeom>
              <a:avLst/>
              <a:gdLst/>
              <a:ahLst/>
              <a:cxnLst/>
              <a:rect l="l" t="t" r="r" b="b"/>
              <a:pathLst>
                <a:path w="1652270" h="591820">
                  <a:moveTo>
                    <a:pt x="1553464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1553464" y="591312"/>
                  </a:lnTo>
                  <a:lnTo>
                    <a:pt x="1591847" y="583574"/>
                  </a:lnTo>
                  <a:lnTo>
                    <a:pt x="1623171" y="562467"/>
                  </a:lnTo>
                  <a:lnTo>
                    <a:pt x="1644278" y="531143"/>
                  </a:lnTo>
                  <a:lnTo>
                    <a:pt x="1652015" y="492760"/>
                  </a:lnTo>
                  <a:lnTo>
                    <a:pt x="1652015" y="98551"/>
                  </a:lnTo>
                  <a:lnTo>
                    <a:pt x="1644278" y="60168"/>
                  </a:lnTo>
                  <a:lnTo>
                    <a:pt x="1623171" y="28844"/>
                  </a:lnTo>
                  <a:lnTo>
                    <a:pt x="1591847" y="7737"/>
                  </a:lnTo>
                  <a:lnTo>
                    <a:pt x="155346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71516" y="2854451"/>
              <a:ext cx="1652270" cy="591820"/>
            </a:xfrm>
            <a:custGeom>
              <a:avLst/>
              <a:gdLst/>
              <a:ahLst/>
              <a:cxnLst/>
              <a:rect l="l" t="t" r="r" b="b"/>
              <a:pathLst>
                <a:path w="1652270" h="591820">
                  <a:moveTo>
                    <a:pt x="0" y="98551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1553464" y="0"/>
                  </a:lnTo>
                  <a:lnTo>
                    <a:pt x="1591847" y="7737"/>
                  </a:lnTo>
                  <a:lnTo>
                    <a:pt x="1623171" y="28844"/>
                  </a:lnTo>
                  <a:lnTo>
                    <a:pt x="1644278" y="60168"/>
                  </a:lnTo>
                  <a:lnTo>
                    <a:pt x="1652015" y="98551"/>
                  </a:lnTo>
                  <a:lnTo>
                    <a:pt x="1652015" y="492760"/>
                  </a:lnTo>
                  <a:lnTo>
                    <a:pt x="1644278" y="531143"/>
                  </a:lnTo>
                  <a:lnTo>
                    <a:pt x="1623171" y="562467"/>
                  </a:lnTo>
                  <a:lnTo>
                    <a:pt x="1591847" y="583574"/>
                  </a:lnTo>
                  <a:lnTo>
                    <a:pt x="1553464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02252" y="3765803"/>
              <a:ext cx="3590925" cy="591820"/>
            </a:xfrm>
            <a:custGeom>
              <a:avLst/>
              <a:gdLst/>
              <a:ahLst/>
              <a:cxnLst/>
              <a:rect l="l" t="t" r="r" b="b"/>
              <a:pathLst>
                <a:path w="3590925" h="591820">
                  <a:moveTo>
                    <a:pt x="3491992" y="0"/>
                  </a:moveTo>
                  <a:lnTo>
                    <a:pt x="98551" y="0"/>
                  </a:lnTo>
                  <a:lnTo>
                    <a:pt x="60168" y="7737"/>
                  </a:lnTo>
                  <a:lnTo>
                    <a:pt x="28844" y="28844"/>
                  </a:lnTo>
                  <a:lnTo>
                    <a:pt x="7737" y="60168"/>
                  </a:lnTo>
                  <a:lnTo>
                    <a:pt x="0" y="98552"/>
                  </a:lnTo>
                  <a:lnTo>
                    <a:pt x="0" y="492760"/>
                  </a:lnTo>
                  <a:lnTo>
                    <a:pt x="7737" y="531143"/>
                  </a:lnTo>
                  <a:lnTo>
                    <a:pt x="28844" y="562467"/>
                  </a:lnTo>
                  <a:lnTo>
                    <a:pt x="60168" y="583574"/>
                  </a:lnTo>
                  <a:lnTo>
                    <a:pt x="98551" y="591312"/>
                  </a:lnTo>
                  <a:lnTo>
                    <a:pt x="3491992" y="591312"/>
                  </a:lnTo>
                  <a:lnTo>
                    <a:pt x="3530375" y="583574"/>
                  </a:lnTo>
                  <a:lnTo>
                    <a:pt x="3561699" y="562467"/>
                  </a:lnTo>
                  <a:lnTo>
                    <a:pt x="3582806" y="531143"/>
                  </a:lnTo>
                  <a:lnTo>
                    <a:pt x="3590544" y="492760"/>
                  </a:lnTo>
                  <a:lnTo>
                    <a:pt x="3590544" y="98552"/>
                  </a:lnTo>
                  <a:lnTo>
                    <a:pt x="3582806" y="60168"/>
                  </a:lnTo>
                  <a:lnTo>
                    <a:pt x="3561699" y="28844"/>
                  </a:lnTo>
                  <a:lnTo>
                    <a:pt x="3530375" y="7737"/>
                  </a:lnTo>
                  <a:lnTo>
                    <a:pt x="3491992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02252" y="3765803"/>
              <a:ext cx="3590925" cy="591820"/>
            </a:xfrm>
            <a:custGeom>
              <a:avLst/>
              <a:gdLst/>
              <a:ahLst/>
              <a:cxnLst/>
              <a:rect l="l" t="t" r="r" b="b"/>
              <a:pathLst>
                <a:path w="3590925" h="591820">
                  <a:moveTo>
                    <a:pt x="0" y="98552"/>
                  </a:moveTo>
                  <a:lnTo>
                    <a:pt x="7737" y="60168"/>
                  </a:lnTo>
                  <a:lnTo>
                    <a:pt x="28844" y="28844"/>
                  </a:lnTo>
                  <a:lnTo>
                    <a:pt x="60168" y="7737"/>
                  </a:lnTo>
                  <a:lnTo>
                    <a:pt x="98551" y="0"/>
                  </a:lnTo>
                  <a:lnTo>
                    <a:pt x="3491992" y="0"/>
                  </a:lnTo>
                  <a:lnTo>
                    <a:pt x="3530375" y="7737"/>
                  </a:lnTo>
                  <a:lnTo>
                    <a:pt x="3561699" y="28844"/>
                  </a:lnTo>
                  <a:lnTo>
                    <a:pt x="3582806" y="60168"/>
                  </a:lnTo>
                  <a:lnTo>
                    <a:pt x="3590544" y="98552"/>
                  </a:lnTo>
                  <a:lnTo>
                    <a:pt x="3590544" y="492760"/>
                  </a:lnTo>
                  <a:lnTo>
                    <a:pt x="3582806" y="531143"/>
                  </a:lnTo>
                  <a:lnTo>
                    <a:pt x="3561699" y="562467"/>
                  </a:lnTo>
                  <a:lnTo>
                    <a:pt x="3530375" y="583574"/>
                  </a:lnTo>
                  <a:lnTo>
                    <a:pt x="3491992" y="591312"/>
                  </a:lnTo>
                  <a:lnTo>
                    <a:pt x="98551" y="591312"/>
                  </a:lnTo>
                  <a:lnTo>
                    <a:pt x="60168" y="583574"/>
                  </a:lnTo>
                  <a:lnTo>
                    <a:pt x="28844" y="562467"/>
                  </a:lnTo>
                  <a:lnTo>
                    <a:pt x="7737" y="531143"/>
                  </a:lnTo>
                  <a:lnTo>
                    <a:pt x="0" y="492760"/>
                  </a:lnTo>
                  <a:lnTo>
                    <a:pt x="0" y="98552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3207" y="2988640"/>
            <a:ext cx="1004569" cy="121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Linear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4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XL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08916" y="2537332"/>
            <a:ext cx="177800" cy="2248535"/>
          </a:xfrm>
          <a:custGeom>
            <a:avLst/>
            <a:gdLst/>
            <a:ahLst/>
            <a:cxnLst/>
            <a:rect l="l" t="t" r="r" b="b"/>
            <a:pathLst>
              <a:path w="177800" h="2248535">
                <a:moveTo>
                  <a:pt x="177203" y="1965134"/>
                </a:moveTo>
                <a:lnTo>
                  <a:pt x="173697" y="1955673"/>
                </a:lnTo>
                <a:lnTo>
                  <a:pt x="118554" y="1867535"/>
                </a:lnTo>
                <a:lnTo>
                  <a:pt x="88607" y="1819656"/>
                </a:lnTo>
                <a:lnTo>
                  <a:pt x="3517" y="1955673"/>
                </a:lnTo>
                <a:lnTo>
                  <a:pt x="0" y="1965134"/>
                </a:lnTo>
                <a:lnTo>
                  <a:pt x="342" y="1974875"/>
                </a:lnTo>
                <a:lnTo>
                  <a:pt x="4292" y="1983778"/>
                </a:lnTo>
                <a:lnTo>
                  <a:pt x="11645" y="1990725"/>
                </a:lnTo>
                <a:lnTo>
                  <a:pt x="21094" y="1994242"/>
                </a:lnTo>
                <a:lnTo>
                  <a:pt x="30835" y="1993912"/>
                </a:lnTo>
                <a:lnTo>
                  <a:pt x="39738" y="1989950"/>
                </a:lnTo>
                <a:lnTo>
                  <a:pt x="46697" y="1982597"/>
                </a:lnTo>
                <a:lnTo>
                  <a:pt x="63207" y="1956181"/>
                </a:lnTo>
                <a:lnTo>
                  <a:pt x="63207" y="2248408"/>
                </a:lnTo>
                <a:lnTo>
                  <a:pt x="114007" y="2248408"/>
                </a:lnTo>
                <a:lnTo>
                  <a:pt x="114007" y="1956181"/>
                </a:lnTo>
                <a:lnTo>
                  <a:pt x="130517" y="1982597"/>
                </a:lnTo>
                <a:lnTo>
                  <a:pt x="137464" y="1989950"/>
                </a:lnTo>
                <a:lnTo>
                  <a:pt x="146367" y="1993912"/>
                </a:lnTo>
                <a:lnTo>
                  <a:pt x="156108" y="1994242"/>
                </a:lnTo>
                <a:lnTo>
                  <a:pt x="165569" y="1990725"/>
                </a:lnTo>
                <a:lnTo>
                  <a:pt x="172910" y="1983778"/>
                </a:lnTo>
                <a:lnTo>
                  <a:pt x="176872" y="1974875"/>
                </a:lnTo>
                <a:lnTo>
                  <a:pt x="177203" y="1965134"/>
                </a:lnTo>
                <a:close/>
              </a:path>
              <a:path w="177800" h="2248535">
                <a:moveTo>
                  <a:pt x="177203" y="1053782"/>
                </a:moveTo>
                <a:lnTo>
                  <a:pt x="173697" y="1044321"/>
                </a:lnTo>
                <a:lnTo>
                  <a:pt x="118554" y="956183"/>
                </a:lnTo>
                <a:lnTo>
                  <a:pt x="88607" y="908304"/>
                </a:lnTo>
                <a:lnTo>
                  <a:pt x="3517" y="1044321"/>
                </a:lnTo>
                <a:lnTo>
                  <a:pt x="0" y="1053782"/>
                </a:lnTo>
                <a:lnTo>
                  <a:pt x="342" y="1063523"/>
                </a:lnTo>
                <a:lnTo>
                  <a:pt x="4292" y="1072426"/>
                </a:lnTo>
                <a:lnTo>
                  <a:pt x="11645" y="1079373"/>
                </a:lnTo>
                <a:lnTo>
                  <a:pt x="21094" y="1082890"/>
                </a:lnTo>
                <a:lnTo>
                  <a:pt x="30835" y="1082560"/>
                </a:lnTo>
                <a:lnTo>
                  <a:pt x="39738" y="1078598"/>
                </a:lnTo>
                <a:lnTo>
                  <a:pt x="46697" y="1071245"/>
                </a:lnTo>
                <a:lnTo>
                  <a:pt x="63207" y="1044829"/>
                </a:lnTo>
                <a:lnTo>
                  <a:pt x="63207" y="1226947"/>
                </a:lnTo>
                <a:lnTo>
                  <a:pt x="114007" y="1226947"/>
                </a:lnTo>
                <a:lnTo>
                  <a:pt x="114007" y="1044829"/>
                </a:lnTo>
                <a:lnTo>
                  <a:pt x="130517" y="1071245"/>
                </a:lnTo>
                <a:lnTo>
                  <a:pt x="137464" y="1078598"/>
                </a:lnTo>
                <a:lnTo>
                  <a:pt x="146367" y="1082560"/>
                </a:lnTo>
                <a:lnTo>
                  <a:pt x="156108" y="1082890"/>
                </a:lnTo>
                <a:lnTo>
                  <a:pt x="165569" y="1079373"/>
                </a:lnTo>
                <a:lnTo>
                  <a:pt x="172910" y="1072426"/>
                </a:lnTo>
                <a:lnTo>
                  <a:pt x="176872" y="1063523"/>
                </a:lnTo>
                <a:lnTo>
                  <a:pt x="177203" y="1053782"/>
                </a:lnTo>
                <a:close/>
              </a:path>
              <a:path w="177800" h="2248535">
                <a:moveTo>
                  <a:pt x="177203" y="145478"/>
                </a:moveTo>
                <a:lnTo>
                  <a:pt x="173697" y="136017"/>
                </a:lnTo>
                <a:lnTo>
                  <a:pt x="118554" y="47879"/>
                </a:lnTo>
                <a:lnTo>
                  <a:pt x="88607" y="0"/>
                </a:lnTo>
                <a:lnTo>
                  <a:pt x="3517" y="136017"/>
                </a:lnTo>
                <a:lnTo>
                  <a:pt x="0" y="145478"/>
                </a:lnTo>
                <a:lnTo>
                  <a:pt x="342" y="155219"/>
                </a:lnTo>
                <a:lnTo>
                  <a:pt x="4292" y="164122"/>
                </a:lnTo>
                <a:lnTo>
                  <a:pt x="11645" y="171069"/>
                </a:lnTo>
                <a:lnTo>
                  <a:pt x="21094" y="174586"/>
                </a:lnTo>
                <a:lnTo>
                  <a:pt x="30835" y="174244"/>
                </a:lnTo>
                <a:lnTo>
                  <a:pt x="39738" y="170294"/>
                </a:lnTo>
                <a:lnTo>
                  <a:pt x="46697" y="162941"/>
                </a:lnTo>
                <a:lnTo>
                  <a:pt x="63207" y="136525"/>
                </a:lnTo>
                <a:lnTo>
                  <a:pt x="63207" y="318643"/>
                </a:lnTo>
                <a:lnTo>
                  <a:pt x="114007" y="318643"/>
                </a:lnTo>
                <a:lnTo>
                  <a:pt x="114007" y="136525"/>
                </a:lnTo>
                <a:lnTo>
                  <a:pt x="130517" y="162941"/>
                </a:lnTo>
                <a:lnTo>
                  <a:pt x="137464" y="170294"/>
                </a:lnTo>
                <a:lnTo>
                  <a:pt x="146367" y="174244"/>
                </a:lnTo>
                <a:lnTo>
                  <a:pt x="156108" y="174586"/>
                </a:lnTo>
                <a:lnTo>
                  <a:pt x="165569" y="171069"/>
                </a:lnTo>
                <a:lnTo>
                  <a:pt x="172910" y="164122"/>
                </a:lnTo>
                <a:lnTo>
                  <a:pt x="176872" y="155219"/>
                </a:lnTo>
                <a:lnTo>
                  <a:pt x="177203" y="14547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DAA019B-5713-EE86-4FB6-FA221E82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 Forward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151" y="6347256"/>
            <a:ext cx="1080770" cy="4343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900" spc="-145" dirty="0">
                <a:solidFill>
                  <a:srgbClr val="A38A6F"/>
                </a:solidFill>
                <a:latin typeface="Tahoma"/>
                <a:cs typeface="Tahoma"/>
              </a:rPr>
              <a:t>ی</a:t>
            </a:r>
            <a:r>
              <a:rPr sz="900" spc="-50" dirty="0">
                <a:solidFill>
                  <a:srgbClr val="A38A6F"/>
                </a:solidFill>
                <a:latin typeface="Tahoma"/>
                <a:cs typeface="Tahoma"/>
              </a:rPr>
              <a:t>ع</a:t>
            </a:r>
            <a:r>
              <a:rPr sz="900" spc="-60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65" dirty="0">
                <a:solidFill>
                  <a:srgbClr val="A38A6F"/>
                </a:solidFill>
                <a:latin typeface="Tahoma"/>
                <a:cs typeface="Tahoma"/>
              </a:rPr>
              <a:t>ن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50" dirty="0">
                <a:solidFill>
                  <a:srgbClr val="A38A6F"/>
                </a:solidFill>
                <a:latin typeface="Tahoma"/>
                <a:cs typeface="Tahoma"/>
              </a:rPr>
              <a:t>ص</a:t>
            </a:r>
            <a:r>
              <a:rPr sz="900" spc="-105" dirty="0">
                <a:solidFill>
                  <a:srgbClr val="A38A6F"/>
                </a:solidFill>
                <a:latin typeface="Tahoma"/>
                <a:cs typeface="Tahoma"/>
              </a:rPr>
              <a:t>م</a:t>
            </a:r>
            <a:r>
              <a:rPr sz="900" spc="-40" dirty="0">
                <a:solidFill>
                  <a:srgbClr val="A38A6F"/>
                </a:solidFill>
                <a:latin typeface="Tahoma"/>
                <a:cs typeface="Tahoma"/>
              </a:rPr>
              <a:t>ش</a:t>
            </a:r>
            <a:r>
              <a:rPr sz="900" spc="25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114" dirty="0">
                <a:solidFill>
                  <a:srgbClr val="A38A6F"/>
                </a:solidFill>
                <a:latin typeface="Tahoma"/>
                <a:cs typeface="Tahoma"/>
              </a:rPr>
              <a:t>ه</a:t>
            </a:r>
            <a:r>
              <a:rPr sz="900" spc="-15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-145" dirty="0">
                <a:solidFill>
                  <a:srgbClr val="A38A6F"/>
                </a:solidFill>
                <a:latin typeface="Tahoma"/>
                <a:cs typeface="Tahoma"/>
              </a:rPr>
              <a:t>ی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45" dirty="0">
                <a:solidFill>
                  <a:srgbClr val="A38A6F"/>
                </a:solidFill>
                <a:latin typeface="Tahoma"/>
                <a:cs typeface="Tahoma"/>
              </a:rPr>
              <a:t>م</a:t>
            </a:r>
            <a:r>
              <a:rPr sz="900" spc="-50" dirty="0">
                <a:solidFill>
                  <a:srgbClr val="A38A6F"/>
                </a:solidFill>
                <a:latin typeface="Tahoma"/>
                <a:cs typeface="Tahoma"/>
              </a:rPr>
              <a:t>د</a:t>
            </a:r>
            <a:r>
              <a:rPr sz="900" spc="20" dirty="0">
                <a:solidFill>
                  <a:srgbClr val="A38A6F"/>
                </a:solidFill>
                <a:latin typeface="Tahoma"/>
                <a:cs typeface="Tahoma"/>
              </a:rPr>
              <a:t>ا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425" dirty="0">
                <a:solidFill>
                  <a:srgbClr val="A38A6F"/>
                </a:solidFill>
                <a:latin typeface="Tahoma"/>
                <a:cs typeface="Tahoma"/>
              </a:rPr>
              <a:t>ک</a:t>
            </a:r>
            <a:r>
              <a:rPr sz="900" spc="30" dirty="0">
                <a:solidFill>
                  <a:srgbClr val="A38A6F"/>
                </a:solidFill>
                <a:latin typeface="Tahoma"/>
                <a:cs typeface="Tahoma"/>
              </a:rPr>
              <a:t>آ</a:t>
            </a:r>
            <a:endParaRPr sz="9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525"/>
              </a:spcBef>
            </a:pPr>
            <a:r>
              <a:rPr sz="800" spc="30" dirty="0">
                <a:solidFill>
                  <a:srgbClr val="A38A6F"/>
                </a:solidFill>
                <a:latin typeface="Tahoma"/>
                <a:cs typeface="Tahoma"/>
              </a:rPr>
              <a:t>h</a:t>
            </a:r>
            <a:r>
              <a:rPr sz="800" spc="25" dirty="0">
                <a:solidFill>
                  <a:srgbClr val="A38A6F"/>
                </a:solidFill>
                <a:latin typeface="Tahoma"/>
                <a:cs typeface="Tahoma"/>
              </a:rPr>
              <a:t>o</a:t>
            </a:r>
            <a:r>
              <a:rPr sz="800" spc="40" dirty="0">
                <a:solidFill>
                  <a:srgbClr val="A38A6F"/>
                </a:solidFill>
                <a:latin typeface="Tahoma"/>
                <a:cs typeface="Tahoma"/>
              </a:rPr>
              <a:t>w</a:t>
            </a:r>
            <a:r>
              <a:rPr sz="800" spc="25" dirty="0">
                <a:solidFill>
                  <a:srgbClr val="A38A6F"/>
                </a:solidFill>
                <a:latin typeface="Tahoma"/>
                <a:cs typeface="Tahoma"/>
              </a:rPr>
              <a:t>s</a:t>
            </a:r>
            <a:r>
              <a:rPr sz="800" spc="10" dirty="0">
                <a:solidFill>
                  <a:srgbClr val="A38A6F"/>
                </a:solidFill>
                <a:latin typeface="Tahoma"/>
                <a:cs typeface="Tahoma"/>
              </a:rPr>
              <a:t>a</a:t>
            </a:r>
            <a:r>
              <a:rPr sz="800" spc="65" dirty="0">
                <a:solidFill>
                  <a:srgbClr val="A38A6F"/>
                </a:solidFill>
                <a:latin typeface="Tahoma"/>
                <a:cs typeface="Tahoma"/>
              </a:rPr>
              <a:t>m</a:t>
            </a:r>
            <a:r>
              <a:rPr sz="800" spc="-30" dirty="0">
                <a:solidFill>
                  <a:srgbClr val="A38A6F"/>
                </a:solidFill>
                <a:latin typeface="Tahoma"/>
                <a:cs typeface="Tahoma"/>
              </a:rPr>
              <a:t>.</a:t>
            </a:r>
            <a:r>
              <a:rPr sz="800" spc="45" dirty="0">
                <a:solidFill>
                  <a:srgbClr val="A38A6F"/>
                </a:solidFill>
                <a:latin typeface="Tahoma"/>
                <a:cs typeface="Tahoma"/>
              </a:rPr>
              <a:t>o</a:t>
            </a:r>
            <a:r>
              <a:rPr sz="800" spc="20" dirty="0">
                <a:solidFill>
                  <a:srgbClr val="A38A6F"/>
                </a:solidFill>
                <a:latin typeface="Tahoma"/>
                <a:cs typeface="Tahoma"/>
              </a:rPr>
              <a:t>r</a:t>
            </a:r>
            <a:r>
              <a:rPr sz="800" spc="-10" dirty="0">
                <a:solidFill>
                  <a:srgbClr val="A38A6F"/>
                </a:solidFill>
                <a:latin typeface="Tahoma"/>
                <a:cs typeface="Tahoma"/>
              </a:rPr>
              <a:t>g</a:t>
            </a:r>
            <a:r>
              <a:rPr sz="800" spc="-40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155" dirty="0">
                <a:solidFill>
                  <a:srgbClr val="A38A6F"/>
                </a:solidFill>
                <a:latin typeface="Tahoma"/>
                <a:cs typeface="Tahoma"/>
              </a:rPr>
              <a:t>|</a:t>
            </a:r>
            <a:r>
              <a:rPr sz="900" spc="-90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-60" dirty="0">
                <a:solidFill>
                  <a:srgbClr val="A38A6F"/>
                </a:solidFill>
                <a:latin typeface="Tahoma"/>
                <a:cs typeface="Tahoma"/>
              </a:rPr>
              <a:t>مـ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65" dirty="0">
                <a:solidFill>
                  <a:srgbClr val="A38A6F"/>
                </a:solidFill>
                <a:latin typeface="Tahoma"/>
                <a:cs typeface="Tahoma"/>
              </a:rPr>
              <a:t>س</a:t>
            </a:r>
            <a:r>
              <a:rPr sz="900" spc="-85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ــ</a:t>
            </a:r>
            <a:r>
              <a:rPr sz="900" spc="114" dirty="0">
                <a:solidFill>
                  <a:srgbClr val="A38A6F"/>
                </a:solidFill>
                <a:latin typeface="Tahoma"/>
                <a:cs typeface="Tahoma"/>
              </a:rPr>
              <a:t>ه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61688" y="2752344"/>
            <a:ext cx="3469004" cy="2078989"/>
            <a:chOff x="4361688" y="2752344"/>
            <a:chExt cx="3469004" cy="2078989"/>
          </a:xfrm>
        </p:grpSpPr>
        <p:sp>
          <p:nvSpPr>
            <p:cNvPr id="6" name="object 6"/>
            <p:cNvSpPr/>
            <p:nvPr/>
          </p:nvSpPr>
          <p:spPr>
            <a:xfrm>
              <a:off x="4361688" y="2752344"/>
              <a:ext cx="3469004" cy="2078989"/>
            </a:xfrm>
            <a:custGeom>
              <a:avLst/>
              <a:gdLst/>
              <a:ahLst/>
              <a:cxnLst/>
              <a:rect l="l" t="t" r="r" b="b"/>
              <a:pathLst>
                <a:path w="3469004" h="2078989">
                  <a:moveTo>
                    <a:pt x="3122167" y="0"/>
                  </a:moveTo>
                  <a:lnTo>
                    <a:pt x="346456" y="0"/>
                  </a:lnTo>
                  <a:lnTo>
                    <a:pt x="299434" y="3161"/>
                  </a:lnTo>
                  <a:lnTo>
                    <a:pt x="254338" y="12372"/>
                  </a:lnTo>
                  <a:lnTo>
                    <a:pt x="211580" y="27219"/>
                  </a:lnTo>
                  <a:lnTo>
                    <a:pt x="171572" y="47291"/>
                  </a:lnTo>
                  <a:lnTo>
                    <a:pt x="134727" y="72174"/>
                  </a:lnTo>
                  <a:lnTo>
                    <a:pt x="101457" y="101457"/>
                  </a:lnTo>
                  <a:lnTo>
                    <a:pt x="72174" y="134727"/>
                  </a:lnTo>
                  <a:lnTo>
                    <a:pt x="47291" y="171572"/>
                  </a:lnTo>
                  <a:lnTo>
                    <a:pt x="27219" y="211580"/>
                  </a:lnTo>
                  <a:lnTo>
                    <a:pt x="12372" y="254338"/>
                  </a:lnTo>
                  <a:lnTo>
                    <a:pt x="3161" y="299434"/>
                  </a:lnTo>
                  <a:lnTo>
                    <a:pt x="0" y="346455"/>
                  </a:lnTo>
                  <a:lnTo>
                    <a:pt x="0" y="1732279"/>
                  </a:lnTo>
                  <a:lnTo>
                    <a:pt x="3161" y="1779301"/>
                  </a:lnTo>
                  <a:lnTo>
                    <a:pt x="12372" y="1824397"/>
                  </a:lnTo>
                  <a:lnTo>
                    <a:pt x="27219" y="1867155"/>
                  </a:lnTo>
                  <a:lnTo>
                    <a:pt x="47291" y="1907163"/>
                  </a:lnTo>
                  <a:lnTo>
                    <a:pt x="72174" y="1944008"/>
                  </a:lnTo>
                  <a:lnTo>
                    <a:pt x="101457" y="1977278"/>
                  </a:lnTo>
                  <a:lnTo>
                    <a:pt x="134727" y="2006561"/>
                  </a:lnTo>
                  <a:lnTo>
                    <a:pt x="171572" y="2031444"/>
                  </a:lnTo>
                  <a:lnTo>
                    <a:pt x="211580" y="2051516"/>
                  </a:lnTo>
                  <a:lnTo>
                    <a:pt x="254338" y="2066363"/>
                  </a:lnTo>
                  <a:lnTo>
                    <a:pt x="299434" y="2075574"/>
                  </a:lnTo>
                  <a:lnTo>
                    <a:pt x="346456" y="2078735"/>
                  </a:lnTo>
                  <a:lnTo>
                    <a:pt x="3122167" y="2078735"/>
                  </a:lnTo>
                  <a:lnTo>
                    <a:pt x="3169189" y="2075574"/>
                  </a:lnTo>
                  <a:lnTo>
                    <a:pt x="3214285" y="2066363"/>
                  </a:lnTo>
                  <a:lnTo>
                    <a:pt x="3257043" y="2051516"/>
                  </a:lnTo>
                  <a:lnTo>
                    <a:pt x="3297051" y="2031444"/>
                  </a:lnTo>
                  <a:lnTo>
                    <a:pt x="3333896" y="2006561"/>
                  </a:lnTo>
                  <a:lnTo>
                    <a:pt x="3367166" y="1977278"/>
                  </a:lnTo>
                  <a:lnTo>
                    <a:pt x="3396449" y="1944008"/>
                  </a:lnTo>
                  <a:lnTo>
                    <a:pt x="3421332" y="1907163"/>
                  </a:lnTo>
                  <a:lnTo>
                    <a:pt x="3441404" y="1867155"/>
                  </a:lnTo>
                  <a:lnTo>
                    <a:pt x="3456251" y="1824397"/>
                  </a:lnTo>
                  <a:lnTo>
                    <a:pt x="3465462" y="1779301"/>
                  </a:lnTo>
                  <a:lnTo>
                    <a:pt x="3468623" y="1732279"/>
                  </a:lnTo>
                  <a:lnTo>
                    <a:pt x="3468623" y="346455"/>
                  </a:lnTo>
                  <a:lnTo>
                    <a:pt x="3465462" y="299434"/>
                  </a:lnTo>
                  <a:lnTo>
                    <a:pt x="3456251" y="254338"/>
                  </a:lnTo>
                  <a:lnTo>
                    <a:pt x="3441404" y="211580"/>
                  </a:lnTo>
                  <a:lnTo>
                    <a:pt x="3421332" y="171572"/>
                  </a:lnTo>
                  <a:lnTo>
                    <a:pt x="3396449" y="134727"/>
                  </a:lnTo>
                  <a:lnTo>
                    <a:pt x="3367166" y="101457"/>
                  </a:lnTo>
                  <a:lnTo>
                    <a:pt x="3333896" y="72174"/>
                  </a:lnTo>
                  <a:lnTo>
                    <a:pt x="3297051" y="47291"/>
                  </a:lnTo>
                  <a:lnTo>
                    <a:pt x="3257043" y="27219"/>
                  </a:lnTo>
                  <a:lnTo>
                    <a:pt x="3214285" y="12372"/>
                  </a:lnTo>
                  <a:lnTo>
                    <a:pt x="3169189" y="3161"/>
                  </a:lnTo>
                  <a:lnTo>
                    <a:pt x="3122167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6196" y="3040380"/>
              <a:ext cx="2962910" cy="509270"/>
            </a:xfrm>
            <a:custGeom>
              <a:avLst/>
              <a:gdLst/>
              <a:ahLst/>
              <a:cxnLst/>
              <a:rect l="l" t="t" r="r" b="b"/>
              <a:pathLst>
                <a:path w="2962909" h="509270">
                  <a:moveTo>
                    <a:pt x="2877820" y="0"/>
                  </a:moveTo>
                  <a:lnTo>
                    <a:pt x="84836" y="0"/>
                  </a:lnTo>
                  <a:lnTo>
                    <a:pt x="51810" y="6665"/>
                  </a:lnTo>
                  <a:lnTo>
                    <a:pt x="24844" y="24844"/>
                  </a:lnTo>
                  <a:lnTo>
                    <a:pt x="6665" y="51810"/>
                  </a:lnTo>
                  <a:lnTo>
                    <a:pt x="0" y="84836"/>
                  </a:lnTo>
                  <a:lnTo>
                    <a:pt x="0" y="424180"/>
                  </a:lnTo>
                  <a:lnTo>
                    <a:pt x="6665" y="457205"/>
                  </a:lnTo>
                  <a:lnTo>
                    <a:pt x="24844" y="484171"/>
                  </a:lnTo>
                  <a:lnTo>
                    <a:pt x="51810" y="502350"/>
                  </a:lnTo>
                  <a:lnTo>
                    <a:pt x="84836" y="509016"/>
                  </a:lnTo>
                  <a:lnTo>
                    <a:pt x="2877820" y="509016"/>
                  </a:lnTo>
                  <a:lnTo>
                    <a:pt x="2910845" y="502350"/>
                  </a:lnTo>
                  <a:lnTo>
                    <a:pt x="2937811" y="484171"/>
                  </a:lnTo>
                  <a:lnTo>
                    <a:pt x="2955990" y="457205"/>
                  </a:lnTo>
                  <a:lnTo>
                    <a:pt x="2962655" y="424180"/>
                  </a:lnTo>
                  <a:lnTo>
                    <a:pt x="2962655" y="84836"/>
                  </a:lnTo>
                  <a:lnTo>
                    <a:pt x="2955990" y="51810"/>
                  </a:lnTo>
                  <a:lnTo>
                    <a:pt x="2937811" y="24844"/>
                  </a:lnTo>
                  <a:lnTo>
                    <a:pt x="2910845" y="6665"/>
                  </a:lnTo>
                  <a:lnTo>
                    <a:pt x="287782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16196" y="3040380"/>
              <a:ext cx="2962910" cy="509270"/>
            </a:xfrm>
            <a:custGeom>
              <a:avLst/>
              <a:gdLst/>
              <a:ahLst/>
              <a:cxnLst/>
              <a:rect l="l" t="t" r="r" b="b"/>
              <a:pathLst>
                <a:path w="2962909" h="509270">
                  <a:moveTo>
                    <a:pt x="0" y="84836"/>
                  </a:moveTo>
                  <a:lnTo>
                    <a:pt x="6665" y="51810"/>
                  </a:lnTo>
                  <a:lnTo>
                    <a:pt x="24844" y="24844"/>
                  </a:lnTo>
                  <a:lnTo>
                    <a:pt x="51810" y="6665"/>
                  </a:lnTo>
                  <a:lnTo>
                    <a:pt x="84836" y="0"/>
                  </a:lnTo>
                  <a:lnTo>
                    <a:pt x="2877820" y="0"/>
                  </a:lnTo>
                  <a:lnTo>
                    <a:pt x="2910845" y="6665"/>
                  </a:lnTo>
                  <a:lnTo>
                    <a:pt x="2937811" y="24844"/>
                  </a:lnTo>
                  <a:lnTo>
                    <a:pt x="2955990" y="51810"/>
                  </a:lnTo>
                  <a:lnTo>
                    <a:pt x="2962655" y="84836"/>
                  </a:lnTo>
                  <a:lnTo>
                    <a:pt x="2962655" y="424180"/>
                  </a:lnTo>
                  <a:lnTo>
                    <a:pt x="2955990" y="457205"/>
                  </a:lnTo>
                  <a:lnTo>
                    <a:pt x="2937811" y="484171"/>
                  </a:lnTo>
                  <a:lnTo>
                    <a:pt x="2910845" y="502350"/>
                  </a:lnTo>
                  <a:lnTo>
                    <a:pt x="2877820" y="509016"/>
                  </a:lnTo>
                  <a:lnTo>
                    <a:pt x="84836" y="509016"/>
                  </a:lnTo>
                  <a:lnTo>
                    <a:pt x="51810" y="502350"/>
                  </a:lnTo>
                  <a:lnTo>
                    <a:pt x="24844" y="484171"/>
                  </a:lnTo>
                  <a:lnTo>
                    <a:pt x="6665" y="457205"/>
                  </a:lnTo>
                  <a:lnTo>
                    <a:pt x="0" y="424180"/>
                  </a:lnTo>
                  <a:lnTo>
                    <a:pt x="0" y="84836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02960" y="3148075"/>
            <a:ext cx="13855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Feed</a:t>
            </a:r>
            <a:r>
              <a:rPr sz="16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Forward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84446" y="3968750"/>
            <a:ext cx="3026410" cy="569595"/>
            <a:chOff x="4584446" y="3968750"/>
            <a:chExt cx="3026410" cy="569595"/>
          </a:xfrm>
        </p:grpSpPr>
        <p:sp>
          <p:nvSpPr>
            <p:cNvPr id="11" name="object 11"/>
            <p:cNvSpPr/>
            <p:nvPr/>
          </p:nvSpPr>
          <p:spPr>
            <a:xfrm>
              <a:off x="4616196" y="4000500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2878328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2878328" y="505968"/>
                  </a:lnTo>
                  <a:lnTo>
                    <a:pt x="2911167" y="499346"/>
                  </a:lnTo>
                  <a:lnTo>
                    <a:pt x="2937970" y="481282"/>
                  </a:lnTo>
                  <a:lnTo>
                    <a:pt x="2956034" y="454479"/>
                  </a:lnTo>
                  <a:lnTo>
                    <a:pt x="2962655" y="421639"/>
                  </a:lnTo>
                  <a:lnTo>
                    <a:pt x="2962655" y="84327"/>
                  </a:lnTo>
                  <a:lnTo>
                    <a:pt x="2956034" y="51488"/>
                  </a:lnTo>
                  <a:lnTo>
                    <a:pt x="2937970" y="24685"/>
                  </a:lnTo>
                  <a:lnTo>
                    <a:pt x="2911167" y="6621"/>
                  </a:lnTo>
                  <a:lnTo>
                    <a:pt x="287832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6196" y="4000500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0" y="84327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78328" y="0"/>
                  </a:lnTo>
                  <a:lnTo>
                    <a:pt x="2911167" y="6621"/>
                  </a:lnTo>
                  <a:lnTo>
                    <a:pt x="2937970" y="24685"/>
                  </a:lnTo>
                  <a:lnTo>
                    <a:pt x="2956034" y="51488"/>
                  </a:lnTo>
                  <a:lnTo>
                    <a:pt x="2962655" y="84327"/>
                  </a:lnTo>
                  <a:lnTo>
                    <a:pt x="2962655" y="421639"/>
                  </a:lnTo>
                  <a:lnTo>
                    <a:pt x="2956034" y="454479"/>
                  </a:lnTo>
                  <a:lnTo>
                    <a:pt x="2937970" y="481282"/>
                  </a:lnTo>
                  <a:lnTo>
                    <a:pt x="2911167" y="499346"/>
                  </a:lnTo>
                  <a:lnTo>
                    <a:pt x="2878328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12816" y="4107256"/>
            <a:ext cx="21647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600" b="1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08917" y="1990344"/>
            <a:ext cx="6158865" cy="3154680"/>
            <a:chOff x="6008917" y="1990344"/>
            <a:chExt cx="6158865" cy="3154680"/>
          </a:xfrm>
        </p:grpSpPr>
        <p:sp>
          <p:nvSpPr>
            <p:cNvPr id="15" name="object 15"/>
            <p:cNvSpPr/>
            <p:nvPr/>
          </p:nvSpPr>
          <p:spPr>
            <a:xfrm>
              <a:off x="6008916" y="2427604"/>
              <a:ext cx="177800" cy="2717165"/>
            </a:xfrm>
            <a:custGeom>
              <a:avLst/>
              <a:gdLst/>
              <a:ahLst/>
              <a:cxnLst/>
              <a:rect l="l" t="t" r="r" b="b"/>
              <a:pathLst>
                <a:path w="177800" h="2717165">
                  <a:moveTo>
                    <a:pt x="177203" y="2224214"/>
                  </a:moveTo>
                  <a:lnTo>
                    <a:pt x="173697" y="2214753"/>
                  </a:lnTo>
                  <a:lnTo>
                    <a:pt x="118554" y="2126615"/>
                  </a:lnTo>
                  <a:lnTo>
                    <a:pt x="88607" y="2078736"/>
                  </a:lnTo>
                  <a:lnTo>
                    <a:pt x="3517" y="2214753"/>
                  </a:lnTo>
                  <a:lnTo>
                    <a:pt x="0" y="2224214"/>
                  </a:lnTo>
                  <a:lnTo>
                    <a:pt x="342" y="2233955"/>
                  </a:lnTo>
                  <a:lnTo>
                    <a:pt x="4292" y="2242858"/>
                  </a:lnTo>
                  <a:lnTo>
                    <a:pt x="11645" y="2249805"/>
                  </a:lnTo>
                  <a:lnTo>
                    <a:pt x="21094" y="2253323"/>
                  </a:lnTo>
                  <a:lnTo>
                    <a:pt x="30835" y="2252980"/>
                  </a:lnTo>
                  <a:lnTo>
                    <a:pt x="39738" y="2249030"/>
                  </a:lnTo>
                  <a:lnTo>
                    <a:pt x="46697" y="2241677"/>
                  </a:lnTo>
                  <a:lnTo>
                    <a:pt x="63207" y="2215261"/>
                  </a:lnTo>
                  <a:lnTo>
                    <a:pt x="63207" y="2717165"/>
                  </a:lnTo>
                  <a:lnTo>
                    <a:pt x="114007" y="2717165"/>
                  </a:lnTo>
                  <a:lnTo>
                    <a:pt x="114007" y="2215261"/>
                  </a:lnTo>
                  <a:lnTo>
                    <a:pt x="130517" y="2241677"/>
                  </a:lnTo>
                  <a:lnTo>
                    <a:pt x="137464" y="2249030"/>
                  </a:lnTo>
                  <a:lnTo>
                    <a:pt x="146367" y="2252980"/>
                  </a:lnTo>
                  <a:lnTo>
                    <a:pt x="156108" y="2253323"/>
                  </a:lnTo>
                  <a:lnTo>
                    <a:pt x="165569" y="2249805"/>
                  </a:lnTo>
                  <a:lnTo>
                    <a:pt x="172910" y="2242858"/>
                  </a:lnTo>
                  <a:lnTo>
                    <a:pt x="176872" y="2233955"/>
                  </a:lnTo>
                  <a:lnTo>
                    <a:pt x="177203" y="2224214"/>
                  </a:lnTo>
                  <a:close/>
                </a:path>
                <a:path w="177800" h="2717165">
                  <a:moveTo>
                    <a:pt x="177203" y="1267142"/>
                  </a:moveTo>
                  <a:lnTo>
                    <a:pt x="173697" y="1257681"/>
                  </a:lnTo>
                  <a:lnTo>
                    <a:pt x="118554" y="1169543"/>
                  </a:lnTo>
                  <a:lnTo>
                    <a:pt x="88607" y="1121676"/>
                  </a:lnTo>
                  <a:lnTo>
                    <a:pt x="3517" y="1257681"/>
                  </a:lnTo>
                  <a:lnTo>
                    <a:pt x="0" y="1267142"/>
                  </a:lnTo>
                  <a:lnTo>
                    <a:pt x="342" y="1276883"/>
                  </a:lnTo>
                  <a:lnTo>
                    <a:pt x="4292" y="1285786"/>
                  </a:lnTo>
                  <a:lnTo>
                    <a:pt x="11645" y="1292733"/>
                  </a:lnTo>
                  <a:lnTo>
                    <a:pt x="21094" y="1296250"/>
                  </a:lnTo>
                  <a:lnTo>
                    <a:pt x="30835" y="1295920"/>
                  </a:lnTo>
                  <a:lnTo>
                    <a:pt x="39738" y="1291958"/>
                  </a:lnTo>
                  <a:lnTo>
                    <a:pt x="46697" y="1284605"/>
                  </a:lnTo>
                  <a:lnTo>
                    <a:pt x="63207" y="1258189"/>
                  </a:lnTo>
                  <a:lnTo>
                    <a:pt x="63207" y="1574165"/>
                  </a:lnTo>
                  <a:lnTo>
                    <a:pt x="114007" y="1574165"/>
                  </a:lnTo>
                  <a:lnTo>
                    <a:pt x="114007" y="1258189"/>
                  </a:lnTo>
                  <a:lnTo>
                    <a:pt x="130517" y="1284605"/>
                  </a:lnTo>
                  <a:lnTo>
                    <a:pt x="137464" y="1291958"/>
                  </a:lnTo>
                  <a:lnTo>
                    <a:pt x="146367" y="1295920"/>
                  </a:lnTo>
                  <a:lnTo>
                    <a:pt x="156108" y="1296250"/>
                  </a:lnTo>
                  <a:lnTo>
                    <a:pt x="165569" y="1292733"/>
                  </a:lnTo>
                  <a:lnTo>
                    <a:pt x="172910" y="1285786"/>
                  </a:lnTo>
                  <a:lnTo>
                    <a:pt x="176872" y="1276883"/>
                  </a:lnTo>
                  <a:lnTo>
                    <a:pt x="177203" y="1267142"/>
                  </a:lnTo>
                  <a:close/>
                </a:path>
                <a:path w="177800" h="2717165">
                  <a:moveTo>
                    <a:pt x="177203" y="145478"/>
                  </a:moveTo>
                  <a:lnTo>
                    <a:pt x="173697" y="136017"/>
                  </a:lnTo>
                  <a:lnTo>
                    <a:pt x="118554" y="47879"/>
                  </a:lnTo>
                  <a:lnTo>
                    <a:pt x="88607" y="0"/>
                  </a:lnTo>
                  <a:lnTo>
                    <a:pt x="3517" y="136017"/>
                  </a:lnTo>
                  <a:lnTo>
                    <a:pt x="0" y="145478"/>
                  </a:lnTo>
                  <a:lnTo>
                    <a:pt x="342" y="155219"/>
                  </a:lnTo>
                  <a:lnTo>
                    <a:pt x="4292" y="164122"/>
                  </a:lnTo>
                  <a:lnTo>
                    <a:pt x="11645" y="171069"/>
                  </a:lnTo>
                  <a:lnTo>
                    <a:pt x="21094" y="174586"/>
                  </a:lnTo>
                  <a:lnTo>
                    <a:pt x="30835" y="174244"/>
                  </a:lnTo>
                  <a:lnTo>
                    <a:pt x="39738" y="170294"/>
                  </a:lnTo>
                  <a:lnTo>
                    <a:pt x="46697" y="162941"/>
                  </a:lnTo>
                  <a:lnTo>
                    <a:pt x="63207" y="136525"/>
                  </a:lnTo>
                  <a:lnTo>
                    <a:pt x="63207" y="612775"/>
                  </a:lnTo>
                  <a:lnTo>
                    <a:pt x="114007" y="612775"/>
                  </a:lnTo>
                  <a:lnTo>
                    <a:pt x="114007" y="136525"/>
                  </a:lnTo>
                  <a:lnTo>
                    <a:pt x="130517" y="162941"/>
                  </a:lnTo>
                  <a:lnTo>
                    <a:pt x="137464" y="170294"/>
                  </a:lnTo>
                  <a:lnTo>
                    <a:pt x="146367" y="174244"/>
                  </a:lnTo>
                  <a:lnTo>
                    <a:pt x="156108" y="174586"/>
                  </a:lnTo>
                  <a:lnTo>
                    <a:pt x="165569" y="171069"/>
                  </a:lnTo>
                  <a:lnTo>
                    <a:pt x="172910" y="164122"/>
                  </a:lnTo>
                  <a:lnTo>
                    <a:pt x="176872" y="155219"/>
                  </a:lnTo>
                  <a:lnTo>
                    <a:pt x="177203" y="14547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7136" y="1990344"/>
              <a:ext cx="3840479" cy="2161540"/>
            </a:xfrm>
            <a:custGeom>
              <a:avLst/>
              <a:gdLst/>
              <a:ahLst/>
              <a:cxnLst/>
              <a:rect l="l" t="t" r="r" b="b"/>
              <a:pathLst>
                <a:path w="3840479" h="2161540">
                  <a:moveTo>
                    <a:pt x="3575431" y="0"/>
                  </a:moveTo>
                  <a:lnTo>
                    <a:pt x="265049" y="0"/>
                  </a:lnTo>
                  <a:lnTo>
                    <a:pt x="217393" y="4268"/>
                  </a:lnTo>
                  <a:lnTo>
                    <a:pt x="172545" y="16576"/>
                  </a:lnTo>
                  <a:lnTo>
                    <a:pt x="131252" y="36176"/>
                  </a:lnTo>
                  <a:lnTo>
                    <a:pt x="94261" y="62320"/>
                  </a:lnTo>
                  <a:lnTo>
                    <a:pt x="62320" y="94261"/>
                  </a:lnTo>
                  <a:lnTo>
                    <a:pt x="36176" y="131252"/>
                  </a:lnTo>
                  <a:lnTo>
                    <a:pt x="16576" y="172545"/>
                  </a:lnTo>
                  <a:lnTo>
                    <a:pt x="4268" y="217393"/>
                  </a:lnTo>
                  <a:lnTo>
                    <a:pt x="0" y="265048"/>
                  </a:lnTo>
                  <a:lnTo>
                    <a:pt x="0" y="1895982"/>
                  </a:lnTo>
                  <a:lnTo>
                    <a:pt x="4268" y="1943638"/>
                  </a:lnTo>
                  <a:lnTo>
                    <a:pt x="16576" y="1988486"/>
                  </a:lnTo>
                  <a:lnTo>
                    <a:pt x="36176" y="2029779"/>
                  </a:lnTo>
                  <a:lnTo>
                    <a:pt x="62320" y="2066770"/>
                  </a:lnTo>
                  <a:lnTo>
                    <a:pt x="94261" y="2098711"/>
                  </a:lnTo>
                  <a:lnTo>
                    <a:pt x="131252" y="2124855"/>
                  </a:lnTo>
                  <a:lnTo>
                    <a:pt x="172545" y="2144455"/>
                  </a:lnTo>
                  <a:lnTo>
                    <a:pt x="217393" y="2156763"/>
                  </a:lnTo>
                  <a:lnTo>
                    <a:pt x="265049" y="2161031"/>
                  </a:lnTo>
                  <a:lnTo>
                    <a:pt x="3575431" y="2161031"/>
                  </a:lnTo>
                  <a:lnTo>
                    <a:pt x="3623086" y="2156763"/>
                  </a:lnTo>
                  <a:lnTo>
                    <a:pt x="3667934" y="2144455"/>
                  </a:lnTo>
                  <a:lnTo>
                    <a:pt x="3709227" y="2124855"/>
                  </a:lnTo>
                  <a:lnTo>
                    <a:pt x="3746218" y="2098711"/>
                  </a:lnTo>
                  <a:lnTo>
                    <a:pt x="3778159" y="2066770"/>
                  </a:lnTo>
                  <a:lnTo>
                    <a:pt x="3804303" y="2029779"/>
                  </a:lnTo>
                  <a:lnTo>
                    <a:pt x="3823903" y="1988486"/>
                  </a:lnTo>
                  <a:lnTo>
                    <a:pt x="3836211" y="1943638"/>
                  </a:lnTo>
                  <a:lnTo>
                    <a:pt x="3840480" y="1895982"/>
                  </a:lnTo>
                  <a:lnTo>
                    <a:pt x="3840480" y="265048"/>
                  </a:lnTo>
                  <a:lnTo>
                    <a:pt x="3836211" y="217393"/>
                  </a:lnTo>
                  <a:lnTo>
                    <a:pt x="3823903" y="172545"/>
                  </a:lnTo>
                  <a:lnTo>
                    <a:pt x="3804303" y="131252"/>
                  </a:lnTo>
                  <a:lnTo>
                    <a:pt x="3778159" y="94261"/>
                  </a:lnTo>
                  <a:lnTo>
                    <a:pt x="3746218" y="62320"/>
                  </a:lnTo>
                  <a:lnTo>
                    <a:pt x="3709227" y="36176"/>
                  </a:lnTo>
                  <a:lnTo>
                    <a:pt x="3667934" y="16576"/>
                  </a:lnTo>
                  <a:lnTo>
                    <a:pt x="3623086" y="4268"/>
                  </a:lnTo>
                  <a:lnTo>
                    <a:pt x="3575431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22891" y="2235708"/>
              <a:ext cx="1652270" cy="594360"/>
            </a:xfrm>
            <a:custGeom>
              <a:avLst/>
              <a:gdLst/>
              <a:ahLst/>
              <a:cxnLst/>
              <a:rect l="l" t="t" r="r" b="b"/>
              <a:pathLst>
                <a:path w="1652270" h="594360">
                  <a:moveTo>
                    <a:pt x="1552955" y="0"/>
                  </a:moveTo>
                  <a:lnTo>
                    <a:pt x="99059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59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59" y="594359"/>
                  </a:lnTo>
                  <a:lnTo>
                    <a:pt x="1552955" y="594359"/>
                  </a:lnTo>
                  <a:lnTo>
                    <a:pt x="1591526" y="586579"/>
                  </a:lnTo>
                  <a:lnTo>
                    <a:pt x="1623012" y="565356"/>
                  </a:lnTo>
                  <a:lnTo>
                    <a:pt x="1644235" y="533870"/>
                  </a:lnTo>
                  <a:lnTo>
                    <a:pt x="1652015" y="495300"/>
                  </a:lnTo>
                  <a:lnTo>
                    <a:pt x="1652015" y="99059"/>
                  </a:lnTo>
                  <a:lnTo>
                    <a:pt x="1644235" y="60489"/>
                  </a:lnTo>
                  <a:lnTo>
                    <a:pt x="1623012" y="29003"/>
                  </a:lnTo>
                  <a:lnTo>
                    <a:pt x="1591526" y="7780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22891" y="2235708"/>
              <a:ext cx="1652270" cy="594360"/>
            </a:xfrm>
            <a:custGeom>
              <a:avLst/>
              <a:gdLst/>
              <a:ahLst/>
              <a:cxnLst/>
              <a:rect l="l" t="t" r="r" b="b"/>
              <a:pathLst>
                <a:path w="1652270" h="594360">
                  <a:moveTo>
                    <a:pt x="0" y="99059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59" y="0"/>
                  </a:lnTo>
                  <a:lnTo>
                    <a:pt x="1552955" y="0"/>
                  </a:lnTo>
                  <a:lnTo>
                    <a:pt x="1591526" y="7780"/>
                  </a:lnTo>
                  <a:lnTo>
                    <a:pt x="1623012" y="29003"/>
                  </a:lnTo>
                  <a:lnTo>
                    <a:pt x="1644235" y="60489"/>
                  </a:lnTo>
                  <a:lnTo>
                    <a:pt x="1652015" y="99059"/>
                  </a:lnTo>
                  <a:lnTo>
                    <a:pt x="1652015" y="495300"/>
                  </a:lnTo>
                  <a:lnTo>
                    <a:pt x="1644235" y="533870"/>
                  </a:lnTo>
                  <a:lnTo>
                    <a:pt x="1623012" y="565356"/>
                  </a:lnTo>
                  <a:lnTo>
                    <a:pt x="1591526" y="586579"/>
                  </a:lnTo>
                  <a:lnTo>
                    <a:pt x="1552955" y="594359"/>
                  </a:lnTo>
                  <a:lnTo>
                    <a:pt x="99059" y="594359"/>
                  </a:lnTo>
                  <a:lnTo>
                    <a:pt x="60489" y="586579"/>
                  </a:lnTo>
                  <a:lnTo>
                    <a:pt x="29003" y="565356"/>
                  </a:lnTo>
                  <a:lnTo>
                    <a:pt x="7780" y="533870"/>
                  </a:lnTo>
                  <a:lnTo>
                    <a:pt x="0" y="495300"/>
                  </a:lnTo>
                  <a:lnTo>
                    <a:pt x="0" y="99059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47691" y="2335783"/>
            <a:ext cx="9912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AEABAB"/>
                </a:solidFill>
                <a:latin typeface="Comic Sans MS"/>
                <a:cs typeface="Comic Sans MS"/>
              </a:rPr>
              <a:t>Encoder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98506" y="2370531"/>
            <a:ext cx="699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21878" y="3237229"/>
            <a:ext cx="3654425" cy="657860"/>
            <a:chOff x="8421878" y="3237229"/>
            <a:chExt cx="3654425" cy="657860"/>
          </a:xfrm>
        </p:grpSpPr>
        <p:sp>
          <p:nvSpPr>
            <p:cNvPr id="22" name="object 22"/>
            <p:cNvSpPr/>
            <p:nvPr/>
          </p:nvSpPr>
          <p:spPr>
            <a:xfrm>
              <a:off x="8453628" y="3268979"/>
              <a:ext cx="3590925" cy="594360"/>
            </a:xfrm>
            <a:custGeom>
              <a:avLst/>
              <a:gdLst/>
              <a:ahLst/>
              <a:cxnLst/>
              <a:rect l="l" t="t" r="r" b="b"/>
              <a:pathLst>
                <a:path w="3590925" h="594360">
                  <a:moveTo>
                    <a:pt x="3491483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495300"/>
                  </a:lnTo>
                  <a:lnTo>
                    <a:pt x="7780" y="533870"/>
                  </a:lnTo>
                  <a:lnTo>
                    <a:pt x="29003" y="565356"/>
                  </a:lnTo>
                  <a:lnTo>
                    <a:pt x="60489" y="586579"/>
                  </a:lnTo>
                  <a:lnTo>
                    <a:pt x="99060" y="594360"/>
                  </a:lnTo>
                  <a:lnTo>
                    <a:pt x="3491483" y="594360"/>
                  </a:lnTo>
                  <a:lnTo>
                    <a:pt x="3530054" y="586579"/>
                  </a:lnTo>
                  <a:lnTo>
                    <a:pt x="3561540" y="565356"/>
                  </a:lnTo>
                  <a:lnTo>
                    <a:pt x="3582763" y="533870"/>
                  </a:lnTo>
                  <a:lnTo>
                    <a:pt x="3590544" y="495300"/>
                  </a:lnTo>
                  <a:lnTo>
                    <a:pt x="3590544" y="99060"/>
                  </a:lnTo>
                  <a:lnTo>
                    <a:pt x="3582763" y="60489"/>
                  </a:lnTo>
                  <a:lnTo>
                    <a:pt x="3561540" y="29003"/>
                  </a:lnTo>
                  <a:lnTo>
                    <a:pt x="3530054" y="7780"/>
                  </a:lnTo>
                  <a:lnTo>
                    <a:pt x="3491483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53628" y="3268979"/>
              <a:ext cx="3590925" cy="594360"/>
            </a:xfrm>
            <a:custGeom>
              <a:avLst/>
              <a:gdLst/>
              <a:ahLst/>
              <a:cxnLst/>
              <a:rect l="l" t="t" r="r" b="b"/>
              <a:pathLst>
                <a:path w="3590925" h="594360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3491483" y="0"/>
                  </a:lnTo>
                  <a:lnTo>
                    <a:pt x="3530054" y="7780"/>
                  </a:lnTo>
                  <a:lnTo>
                    <a:pt x="3561540" y="29003"/>
                  </a:lnTo>
                  <a:lnTo>
                    <a:pt x="3582763" y="60489"/>
                  </a:lnTo>
                  <a:lnTo>
                    <a:pt x="3590544" y="99060"/>
                  </a:lnTo>
                  <a:lnTo>
                    <a:pt x="3590544" y="495300"/>
                  </a:lnTo>
                  <a:lnTo>
                    <a:pt x="3582763" y="533870"/>
                  </a:lnTo>
                  <a:lnTo>
                    <a:pt x="3561540" y="565356"/>
                  </a:lnTo>
                  <a:lnTo>
                    <a:pt x="3530054" y="586579"/>
                  </a:lnTo>
                  <a:lnTo>
                    <a:pt x="3491483" y="594360"/>
                  </a:lnTo>
                  <a:lnTo>
                    <a:pt x="99060" y="594360"/>
                  </a:lnTo>
                  <a:lnTo>
                    <a:pt x="60489" y="586579"/>
                  </a:lnTo>
                  <a:lnTo>
                    <a:pt x="29003" y="565356"/>
                  </a:lnTo>
                  <a:lnTo>
                    <a:pt x="7780" y="533870"/>
                  </a:lnTo>
                  <a:lnTo>
                    <a:pt x="0" y="495300"/>
                  </a:lnTo>
                  <a:lnTo>
                    <a:pt x="0" y="9906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745471" y="3404107"/>
            <a:ext cx="100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4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XL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32116" y="1744852"/>
            <a:ext cx="2805430" cy="2547620"/>
            <a:chOff x="7532116" y="1744852"/>
            <a:chExt cx="2805430" cy="2547620"/>
          </a:xfrm>
        </p:grpSpPr>
        <p:sp>
          <p:nvSpPr>
            <p:cNvPr id="26" name="object 26"/>
            <p:cNvSpPr/>
            <p:nvPr/>
          </p:nvSpPr>
          <p:spPr>
            <a:xfrm>
              <a:off x="10160292" y="1744852"/>
              <a:ext cx="177800" cy="2547620"/>
            </a:xfrm>
            <a:custGeom>
              <a:avLst/>
              <a:gdLst/>
              <a:ahLst/>
              <a:cxnLst/>
              <a:rect l="l" t="t" r="r" b="b"/>
              <a:pathLst>
                <a:path w="177800" h="2547620">
                  <a:moveTo>
                    <a:pt x="177203" y="2263838"/>
                  </a:moveTo>
                  <a:lnTo>
                    <a:pt x="173697" y="2254377"/>
                  </a:lnTo>
                  <a:lnTo>
                    <a:pt x="118554" y="2166239"/>
                  </a:lnTo>
                  <a:lnTo>
                    <a:pt x="88607" y="2118360"/>
                  </a:lnTo>
                  <a:lnTo>
                    <a:pt x="3517" y="2254377"/>
                  </a:lnTo>
                  <a:lnTo>
                    <a:pt x="0" y="2263838"/>
                  </a:lnTo>
                  <a:lnTo>
                    <a:pt x="342" y="2273579"/>
                  </a:lnTo>
                  <a:lnTo>
                    <a:pt x="4292" y="2282482"/>
                  </a:lnTo>
                  <a:lnTo>
                    <a:pt x="11645" y="2289429"/>
                  </a:lnTo>
                  <a:lnTo>
                    <a:pt x="21094" y="2292947"/>
                  </a:lnTo>
                  <a:lnTo>
                    <a:pt x="30835" y="2292616"/>
                  </a:lnTo>
                  <a:lnTo>
                    <a:pt x="39738" y="2288654"/>
                  </a:lnTo>
                  <a:lnTo>
                    <a:pt x="46697" y="2281301"/>
                  </a:lnTo>
                  <a:lnTo>
                    <a:pt x="63207" y="2254897"/>
                  </a:lnTo>
                  <a:lnTo>
                    <a:pt x="63207" y="2547112"/>
                  </a:lnTo>
                  <a:lnTo>
                    <a:pt x="114007" y="2547112"/>
                  </a:lnTo>
                  <a:lnTo>
                    <a:pt x="114007" y="2254897"/>
                  </a:lnTo>
                  <a:lnTo>
                    <a:pt x="130517" y="2281301"/>
                  </a:lnTo>
                  <a:lnTo>
                    <a:pt x="137464" y="2288654"/>
                  </a:lnTo>
                  <a:lnTo>
                    <a:pt x="146367" y="2292616"/>
                  </a:lnTo>
                  <a:lnTo>
                    <a:pt x="156108" y="2292947"/>
                  </a:lnTo>
                  <a:lnTo>
                    <a:pt x="165569" y="2289429"/>
                  </a:lnTo>
                  <a:lnTo>
                    <a:pt x="172910" y="2282482"/>
                  </a:lnTo>
                  <a:lnTo>
                    <a:pt x="176860" y="2273579"/>
                  </a:lnTo>
                  <a:lnTo>
                    <a:pt x="177203" y="2263838"/>
                  </a:lnTo>
                  <a:close/>
                </a:path>
                <a:path w="177800" h="2547620">
                  <a:moveTo>
                    <a:pt x="177203" y="1230566"/>
                  </a:moveTo>
                  <a:lnTo>
                    <a:pt x="173697" y="1221105"/>
                  </a:lnTo>
                  <a:lnTo>
                    <a:pt x="118554" y="1132967"/>
                  </a:lnTo>
                  <a:lnTo>
                    <a:pt x="88607" y="1085088"/>
                  </a:lnTo>
                  <a:lnTo>
                    <a:pt x="3517" y="1221105"/>
                  </a:lnTo>
                  <a:lnTo>
                    <a:pt x="0" y="1230566"/>
                  </a:lnTo>
                  <a:lnTo>
                    <a:pt x="342" y="1240307"/>
                  </a:lnTo>
                  <a:lnTo>
                    <a:pt x="4292" y="1249210"/>
                  </a:lnTo>
                  <a:lnTo>
                    <a:pt x="11645" y="1256157"/>
                  </a:lnTo>
                  <a:lnTo>
                    <a:pt x="21094" y="1259674"/>
                  </a:lnTo>
                  <a:lnTo>
                    <a:pt x="30835" y="1259332"/>
                  </a:lnTo>
                  <a:lnTo>
                    <a:pt x="39738" y="1255382"/>
                  </a:lnTo>
                  <a:lnTo>
                    <a:pt x="46697" y="1248029"/>
                  </a:lnTo>
                  <a:lnTo>
                    <a:pt x="63207" y="1221625"/>
                  </a:lnTo>
                  <a:lnTo>
                    <a:pt x="63207" y="1525651"/>
                  </a:lnTo>
                  <a:lnTo>
                    <a:pt x="114007" y="1525651"/>
                  </a:lnTo>
                  <a:lnTo>
                    <a:pt x="114007" y="1221625"/>
                  </a:lnTo>
                  <a:lnTo>
                    <a:pt x="130517" y="1248029"/>
                  </a:lnTo>
                  <a:lnTo>
                    <a:pt x="137464" y="1255382"/>
                  </a:lnTo>
                  <a:lnTo>
                    <a:pt x="146367" y="1259332"/>
                  </a:lnTo>
                  <a:lnTo>
                    <a:pt x="156108" y="1259674"/>
                  </a:lnTo>
                  <a:lnTo>
                    <a:pt x="165569" y="1256157"/>
                  </a:lnTo>
                  <a:lnTo>
                    <a:pt x="172910" y="1249210"/>
                  </a:lnTo>
                  <a:lnTo>
                    <a:pt x="176860" y="1240307"/>
                  </a:lnTo>
                  <a:lnTo>
                    <a:pt x="177203" y="1230566"/>
                  </a:lnTo>
                  <a:close/>
                </a:path>
                <a:path w="177800" h="2547620">
                  <a:moveTo>
                    <a:pt x="177203" y="145478"/>
                  </a:moveTo>
                  <a:lnTo>
                    <a:pt x="173697" y="136017"/>
                  </a:lnTo>
                  <a:lnTo>
                    <a:pt x="118554" y="47879"/>
                  </a:lnTo>
                  <a:lnTo>
                    <a:pt x="88607" y="0"/>
                  </a:lnTo>
                  <a:lnTo>
                    <a:pt x="3517" y="136017"/>
                  </a:lnTo>
                  <a:lnTo>
                    <a:pt x="0" y="145478"/>
                  </a:lnTo>
                  <a:lnTo>
                    <a:pt x="342" y="155219"/>
                  </a:lnTo>
                  <a:lnTo>
                    <a:pt x="4292" y="164122"/>
                  </a:lnTo>
                  <a:lnTo>
                    <a:pt x="11645" y="171069"/>
                  </a:lnTo>
                  <a:lnTo>
                    <a:pt x="21094" y="174586"/>
                  </a:lnTo>
                  <a:lnTo>
                    <a:pt x="30835" y="174244"/>
                  </a:lnTo>
                  <a:lnTo>
                    <a:pt x="39738" y="170294"/>
                  </a:lnTo>
                  <a:lnTo>
                    <a:pt x="46697" y="162941"/>
                  </a:lnTo>
                  <a:lnTo>
                    <a:pt x="63207" y="136537"/>
                  </a:lnTo>
                  <a:lnTo>
                    <a:pt x="63207" y="493649"/>
                  </a:lnTo>
                  <a:lnTo>
                    <a:pt x="114007" y="493649"/>
                  </a:lnTo>
                  <a:lnTo>
                    <a:pt x="114007" y="136537"/>
                  </a:lnTo>
                  <a:lnTo>
                    <a:pt x="130517" y="162941"/>
                  </a:lnTo>
                  <a:lnTo>
                    <a:pt x="137464" y="170294"/>
                  </a:lnTo>
                  <a:lnTo>
                    <a:pt x="146367" y="174244"/>
                  </a:lnTo>
                  <a:lnTo>
                    <a:pt x="156108" y="174586"/>
                  </a:lnTo>
                  <a:lnTo>
                    <a:pt x="165569" y="171069"/>
                  </a:lnTo>
                  <a:lnTo>
                    <a:pt x="172910" y="164122"/>
                  </a:lnTo>
                  <a:lnTo>
                    <a:pt x="176860" y="155219"/>
                  </a:lnTo>
                  <a:lnTo>
                    <a:pt x="177203" y="14547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7516" y="2086355"/>
              <a:ext cx="847090" cy="1991360"/>
            </a:xfrm>
            <a:custGeom>
              <a:avLst/>
              <a:gdLst/>
              <a:ahLst/>
              <a:cxnLst/>
              <a:rect l="l" t="t" r="r" b="b"/>
              <a:pathLst>
                <a:path w="847090" h="1991360">
                  <a:moveTo>
                    <a:pt x="57911" y="1463040"/>
                  </a:moveTo>
                  <a:lnTo>
                    <a:pt x="845438" y="1991360"/>
                  </a:lnTo>
                </a:path>
                <a:path w="847090" h="1991360">
                  <a:moveTo>
                    <a:pt x="846708" y="0"/>
                  </a:moveTo>
                  <a:lnTo>
                    <a:pt x="0" y="956056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8391" y="76404"/>
            <a:ext cx="4533899" cy="6874178"/>
            <a:chOff x="82296" y="112776"/>
            <a:chExt cx="4533899" cy="6874178"/>
          </a:xfrm>
        </p:grpSpPr>
        <p:sp>
          <p:nvSpPr>
            <p:cNvPr id="29" name="object 29"/>
            <p:cNvSpPr/>
            <p:nvPr/>
          </p:nvSpPr>
          <p:spPr>
            <a:xfrm>
              <a:off x="82296" y="3197352"/>
              <a:ext cx="4026535" cy="3413760"/>
            </a:xfrm>
            <a:custGeom>
              <a:avLst/>
              <a:gdLst/>
              <a:ahLst/>
              <a:cxnLst/>
              <a:rect l="l" t="t" r="r" b="b"/>
              <a:pathLst>
                <a:path w="4026535" h="3413759">
                  <a:moveTo>
                    <a:pt x="3743325" y="0"/>
                  </a:moveTo>
                  <a:lnTo>
                    <a:pt x="283032" y="0"/>
                  </a:lnTo>
                  <a:lnTo>
                    <a:pt x="237123" y="3705"/>
                  </a:lnTo>
                  <a:lnTo>
                    <a:pt x="193573" y="14432"/>
                  </a:lnTo>
                  <a:lnTo>
                    <a:pt x="152963" y="31598"/>
                  </a:lnTo>
                  <a:lnTo>
                    <a:pt x="115878" y="54620"/>
                  </a:lnTo>
                  <a:lnTo>
                    <a:pt x="82899" y="82915"/>
                  </a:lnTo>
                  <a:lnTo>
                    <a:pt x="54609" y="115900"/>
                  </a:lnTo>
                  <a:lnTo>
                    <a:pt x="31592" y="152992"/>
                  </a:lnTo>
                  <a:lnTo>
                    <a:pt x="14429" y="193608"/>
                  </a:lnTo>
                  <a:lnTo>
                    <a:pt x="3704" y="237166"/>
                  </a:lnTo>
                  <a:lnTo>
                    <a:pt x="0" y="283083"/>
                  </a:lnTo>
                  <a:lnTo>
                    <a:pt x="0" y="3130727"/>
                  </a:lnTo>
                  <a:lnTo>
                    <a:pt x="3704" y="3176636"/>
                  </a:lnTo>
                  <a:lnTo>
                    <a:pt x="14429" y="3220186"/>
                  </a:lnTo>
                  <a:lnTo>
                    <a:pt x="31592" y="3260796"/>
                  </a:lnTo>
                  <a:lnTo>
                    <a:pt x="54609" y="3297881"/>
                  </a:lnTo>
                  <a:lnTo>
                    <a:pt x="82899" y="3330860"/>
                  </a:lnTo>
                  <a:lnTo>
                    <a:pt x="115878" y="3359150"/>
                  </a:lnTo>
                  <a:lnTo>
                    <a:pt x="152963" y="3382167"/>
                  </a:lnTo>
                  <a:lnTo>
                    <a:pt x="193573" y="3399330"/>
                  </a:lnTo>
                  <a:lnTo>
                    <a:pt x="237123" y="3410055"/>
                  </a:lnTo>
                  <a:lnTo>
                    <a:pt x="283032" y="3413760"/>
                  </a:lnTo>
                  <a:lnTo>
                    <a:pt x="3743325" y="3413760"/>
                  </a:lnTo>
                  <a:lnTo>
                    <a:pt x="3789241" y="3410055"/>
                  </a:lnTo>
                  <a:lnTo>
                    <a:pt x="3832799" y="3399330"/>
                  </a:lnTo>
                  <a:lnTo>
                    <a:pt x="3873415" y="3382167"/>
                  </a:lnTo>
                  <a:lnTo>
                    <a:pt x="3910507" y="3359150"/>
                  </a:lnTo>
                  <a:lnTo>
                    <a:pt x="3943492" y="3330860"/>
                  </a:lnTo>
                  <a:lnTo>
                    <a:pt x="3971787" y="3297881"/>
                  </a:lnTo>
                  <a:lnTo>
                    <a:pt x="3994809" y="3260796"/>
                  </a:lnTo>
                  <a:lnTo>
                    <a:pt x="4011975" y="3220186"/>
                  </a:lnTo>
                  <a:lnTo>
                    <a:pt x="4022702" y="3176636"/>
                  </a:lnTo>
                  <a:lnTo>
                    <a:pt x="4026407" y="3130727"/>
                  </a:lnTo>
                  <a:lnTo>
                    <a:pt x="4026407" y="283083"/>
                  </a:lnTo>
                  <a:lnTo>
                    <a:pt x="4022702" y="237166"/>
                  </a:lnTo>
                  <a:lnTo>
                    <a:pt x="4011975" y="193608"/>
                  </a:lnTo>
                  <a:lnTo>
                    <a:pt x="3994809" y="152992"/>
                  </a:lnTo>
                  <a:lnTo>
                    <a:pt x="3971787" y="115900"/>
                  </a:lnTo>
                  <a:lnTo>
                    <a:pt x="3943492" y="82915"/>
                  </a:lnTo>
                  <a:lnTo>
                    <a:pt x="3910507" y="54620"/>
                  </a:lnTo>
                  <a:lnTo>
                    <a:pt x="3873415" y="31598"/>
                  </a:lnTo>
                  <a:lnTo>
                    <a:pt x="3832799" y="14432"/>
                  </a:lnTo>
                  <a:lnTo>
                    <a:pt x="3789241" y="3705"/>
                  </a:lnTo>
                  <a:lnTo>
                    <a:pt x="3743325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11" y="3055034"/>
              <a:ext cx="3947160" cy="393192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91355" y="3268980"/>
              <a:ext cx="624840" cy="3224530"/>
            </a:xfrm>
            <a:custGeom>
              <a:avLst/>
              <a:gdLst/>
              <a:ahLst/>
              <a:cxnLst/>
              <a:rect l="l" t="t" r="r" b="b"/>
              <a:pathLst>
                <a:path w="624839" h="3224529">
                  <a:moveTo>
                    <a:pt x="624459" y="1237488"/>
                  </a:moveTo>
                  <a:lnTo>
                    <a:pt x="36576" y="3224428"/>
                  </a:lnTo>
                </a:path>
                <a:path w="624839" h="3224529">
                  <a:moveTo>
                    <a:pt x="0" y="0"/>
                  </a:moveTo>
                  <a:lnTo>
                    <a:pt x="623951" y="785241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18615" y="460248"/>
              <a:ext cx="2072639" cy="2219325"/>
            </a:xfrm>
            <a:custGeom>
              <a:avLst/>
              <a:gdLst/>
              <a:ahLst/>
              <a:cxnLst/>
              <a:rect l="l" t="t" r="r" b="b"/>
              <a:pathLst>
                <a:path w="2072639" h="2219325">
                  <a:moveTo>
                    <a:pt x="1860677" y="0"/>
                  </a:moveTo>
                  <a:lnTo>
                    <a:pt x="211962" y="0"/>
                  </a:lnTo>
                  <a:lnTo>
                    <a:pt x="163364" y="5596"/>
                  </a:lnTo>
                  <a:lnTo>
                    <a:pt x="118750" y="21538"/>
                  </a:lnTo>
                  <a:lnTo>
                    <a:pt x="79394" y="46556"/>
                  </a:lnTo>
                  <a:lnTo>
                    <a:pt x="46568" y="79378"/>
                  </a:lnTo>
                  <a:lnTo>
                    <a:pt x="21545" y="118733"/>
                  </a:lnTo>
                  <a:lnTo>
                    <a:pt x="5598" y="163352"/>
                  </a:lnTo>
                  <a:lnTo>
                    <a:pt x="0" y="211962"/>
                  </a:lnTo>
                  <a:lnTo>
                    <a:pt x="0" y="2006980"/>
                  </a:lnTo>
                  <a:lnTo>
                    <a:pt x="5598" y="2055591"/>
                  </a:lnTo>
                  <a:lnTo>
                    <a:pt x="21545" y="2100210"/>
                  </a:lnTo>
                  <a:lnTo>
                    <a:pt x="46568" y="2139565"/>
                  </a:lnTo>
                  <a:lnTo>
                    <a:pt x="79394" y="2172387"/>
                  </a:lnTo>
                  <a:lnTo>
                    <a:pt x="118750" y="2197405"/>
                  </a:lnTo>
                  <a:lnTo>
                    <a:pt x="163364" y="2213347"/>
                  </a:lnTo>
                  <a:lnTo>
                    <a:pt x="211962" y="2218943"/>
                  </a:lnTo>
                  <a:lnTo>
                    <a:pt x="1860677" y="2218943"/>
                  </a:lnTo>
                  <a:lnTo>
                    <a:pt x="1909287" y="2213347"/>
                  </a:lnTo>
                  <a:lnTo>
                    <a:pt x="1953906" y="2197405"/>
                  </a:lnTo>
                  <a:lnTo>
                    <a:pt x="1993261" y="2172387"/>
                  </a:lnTo>
                  <a:lnTo>
                    <a:pt x="2026083" y="2139565"/>
                  </a:lnTo>
                  <a:lnTo>
                    <a:pt x="2051101" y="2100210"/>
                  </a:lnTo>
                  <a:lnTo>
                    <a:pt x="2067043" y="2055591"/>
                  </a:lnTo>
                  <a:lnTo>
                    <a:pt x="2072639" y="2006980"/>
                  </a:lnTo>
                  <a:lnTo>
                    <a:pt x="2072639" y="211962"/>
                  </a:lnTo>
                  <a:lnTo>
                    <a:pt x="2067043" y="163352"/>
                  </a:lnTo>
                  <a:lnTo>
                    <a:pt x="2051101" y="118733"/>
                  </a:lnTo>
                  <a:lnTo>
                    <a:pt x="2026083" y="79378"/>
                  </a:lnTo>
                  <a:lnTo>
                    <a:pt x="1993261" y="46556"/>
                  </a:lnTo>
                  <a:lnTo>
                    <a:pt x="1953906" y="21538"/>
                  </a:lnTo>
                  <a:lnTo>
                    <a:pt x="1909287" y="5596"/>
                  </a:lnTo>
                  <a:lnTo>
                    <a:pt x="1860677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9407" y="112776"/>
              <a:ext cx="1642872" cy="29260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97180" y="2589276"/>
              <a:ext cx="3317240" cy="2172335"/>
            </a:xfrm>
            <a:custGeom>
              <a:avLst/>
              <a:gdLst/>
              <a:ahLst/>
              <a:cxnLst/>
              <a:rect l="l" t="t" r="r" b="b"/>
              <a:pathLst>
                <a:path w="3317240" h="2172335">
                  <a:moveTo>
                    <a:pt x="858850" y="0"/>
                  </a:moveTo>
                  <a:lnTo>
                    <a:pt x="0" y="2171954"/>
                  </a:lnTo>
                </a:path>
                <a:path w="3317240" h="2172335">
                  <a:moveTo>
                    <a:pt x="2819400" y="15239"/>
                  </a:moveTo>
                  <a:lnTo>
                    <a:pt x="3316732" y="2171065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Title 35">
            <a:extLst>
              <a:ext uri="{FF2B5EF4-FFF2-40B4-BE49-F238E27FC236}">
                <a16:creationId xmlns:a16="http://schemas.microsoft.com/office/drawing/2014/main" id="{380127E9-2721-9B8B-B75C-B3DEDFA0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472" y="365125"/>
            <a:ext cx="6473328" cy="1325563"/>
          </a:xfrm>
        </p:spPr>
        <p:txBody>
          <a:bodyPr/>
          <a:lstStyle/>
          <a:p>
            <a:r>
              <a:rPr lang="en-US" dirty="0"/>
              <a:t>Encoder architecture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93897" y="6418133"/>
            <a:ext cx="204470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45" dirty="0">
                <a:solidFill>
                  <a:srgbClr val="404040"/>
                </a:solidFill>
                <a:latin typeface="Tahoma"/>
                <a:cs typeface="Tahoma"/>
              </a:rPr>
              <a:t>ر</a:t>
            </a:r>
            <a:r>
              <a:rPr sz="1050" spc="-20" dirty="0">
                <a:solidFill>
                  <a:srgbClr val="404040"/>
                </a:solidFill>
                <a:latin typeface="Tahoma"/>
                <a:cs typeface="Tahoma"/>
              </a:rPr>
              <a:t>ا</a:t>
            </a:r>
            <a:r>
              <a:rPr sz="1050" spc="-15" dirty="0">
                <a:solidFill>
                  <a:srgbClr val="404040"/>
                </a:solidFill>
                <a:latin typeface="Tahoma"/>
                <a:cs typeface="Tahoma"/>
              </a:rPr>
              <a:t>د</a:t>
            </a:r>
            <a:r>
              <a:rPr sz="1050" spc="70" dirty="0">
                <a:solidFill>
                  <a:srgbClr val="404040"/>
                </a:solidFill>
                <a:latin typeface="Tahoma"/>
                <a:cs typeface="Tahoma"/>
              </a:rPr>
              <a:t>ر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015" y="6418133"/>
            <a:ext cx="14287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515" dirty="0">
                <a:solidFill>
                  <a:srgbClr val="404040"/>
                </a:solidFill>
                <a:latin typeface="Tahoma"/>
                <a:cs typeface="Tahoma"/>
              </a:rPr>
              <a:t>ب</a:t>
            </a:r>
            <a:r>
              <a:rPr sz="1050" spc="-130" dirty="0">
                <a:solidFill>
                  <a:srgbClr val="404040"/>
                </a:solidFill>
                <a:latin typeface="Tahoma"/>
                <a:cs typeface="Tahoma"/>
              </a:rPr>
              <a:t>ی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0938" y="6418133"/>
            <a:ext cx="20637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470" dirty="0">
                <a:solidFill>
                  <a:srgbClr val="404040"/>
                </a:solidFill>
                <a:latin typeface="Tahoma"/>
                <a:cs typeface="Tahoma"/>
              </a:rPr>
              <a:t>پ</a:t>
            </a:r>
            <a:r>
              <a:rPr sz="1050" spc="-445" dirty="0">
                <a:solidFill>
                  <a:srgbClr val="404040"/>
                </a:solidFill>
                <a:latin typeface="Tahoma"/>
                <a:cs typeface="Tahoma"/>
              </a:rPr>
              <a:t>ک</a:t>
            </a:r>
            <a:r>
              <a:rPr sz="1050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404040"/>
                </a:solidFill>
                <a:latin typeface="Tahoma"/>
                <a:cs typeface="Tahoma"/>
              </a:rPr>
              <a:t>و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2416" y="6418133"/>
            <a:ext cx="168275" cy="2101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1050" spc="-170" dirty="0">
                <a:solidFill>
                  <a:srgbClr val="404040"/>
                </a:solidFill>
                <a:latin typeface="Tahoma"/>
                <a:cs typeface="Tahoma"/>
              </a:rPr>
              <a:t>رش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61688" y="963167"/>
            <a:ext cx="3469004" cy="5495925"/>
            <a:chOff x="4361688" y="963167"/>
            <a:chExt cx="3469004" cy="5495925"/>
          </a:xfrm>
        </p:grpSpPr>
        <p:sp>
          <p:nvSpPr>
            <p:cNvPr id="11" name="object 11"/>
            <p:cNvSpPr/>
            <p:nvPr/>
          </p:nvSpPr>
          <p:spPr>
            <a:xfrm>
              <a:off x="4361688" y="963167"/>
              <a:ext cx="3469004" cy="5495925"/>
            </a:xfrm>
            <a:custGeom>
              <a:avLst/>
              <a:gdLst/>
              <a:ahLst/>
              <a:cxnLst/>
              <a:rect l="l" t="t" r="r" b="b"/>
              <a:pathLst>
                <a:path w="3469004" h="5495925">
                  <a:moveTo>
                    <a:pt x="3172967" y="0"/>
                  </a:moveTo>
                  <a:lnTo>
                    <a:pt x="295656" y="0"/>
                  </a:lnTo>
                  <a:lnTo>
                    <a:pt x="247690" y="3868"/>
                  </a:lnTo>
                  <a:lnTo>
                    <a:pt x="202192" y="15069"/>
                  </a:lnTo>
                  <a:lnTo>
                    <a:pt x="159769" y="32993"/>
                  </a:lnTo>
                  <a:lnTo>
                    <a:pt x="121029" y="57034"/>
                  </a:lnTo>
                  <a:lnTo>
                    <a:pt x="86582" y="86582"/>
                  </a:lnTo>
                  <a:lnTo>
                    <a:pt x="57034" y="121029"/>
                  </a:lnTo>
                  <a:lnTo>
                    <a:pt x="32993" y="159769"/>
                  </a:lnTo>
                  <a:lnTo>
                    <a:pt x="15069" y="202192"/>
                  </a:lnTo>
                  <a:lnTo>
                    <a:pt x="3868" y="247690"/>
                  </a:lnTo>
                  <a:lnTo>
                    <a:pt x="0" y="295656"/>
                  </a:lnTo>
                  <a:lnTo>
                    <a:pt x="0" y="5199875"/>
                  </a:lnTo>
                  <a:lnTo>
                    <a:pt x="3868" y="5247835"/>
                  </a:lnTo>
                  <a:lnTo>
                    <a:pt x="15069" y="5293330"/>
                  </a:lnTo>
                  <a:lnTo>
                    <a:pt x="32993" y="5335753"/>
                  </a:lnTo>
                  <a:lnTo>
                    <a:pt x="57034" y="5374494"/>
                  </a:lnTo>
                  <a:lnTo>
                    <a:pt x="86582" y="5408945"/>
                  </a:lnTo>
                  <a:lnTo>
                    <a:pt x="121029" y="5438498"/>
                  </a:lnTo>
                  <a:lnTo>
                    <a:pt x="159769" y="5462542"/>
                  </a:lnTo>
                  <a:lnTo>
                    <a:pt x="202192" y="5480470"/>
                  </a:lnTo>
                  <a:lnTo>
                    <a:pt x="247690" y="5491674"/>
                  </a:lnTo>
                  <a:lnTo>
                    <a:pt x="295656" y="5495544"/>
                  </a:lnTo>
                  <a:lnTo>
                    <a:pt x="3172967" y="5495544"/>
                  </a:lnTo>
                  <a:lnTo>
                    <a:pt x="3220933" y="5491674"/>
                  </a:lnTo>
                  <a:lnTo>
                    <a:pt x="3266431" y="5480470"/>
                  </a:lnTo>
                  <a:lnTo>
                    <a:pt x="3308854" y="5462542"/>
                  </a:lnTo>
                  <a:lnTo>
                    <a:pt x="3347594" y="5438498"/>
                  </a:lnTo>
                  <a:lnTo>
                    <a:pt x="3382041" y="5408945"/>
                  </a:lnTo>
                  <a:lnTo>
                    <a:pt x="3411589" y="5374494"/>
                  </a:lnTo>
                  <a:lnTo>
                    <a:pt x="3435630" y="5335753"/>
                  </a:lnTo>
                  <a:lnTo>
                    <a:pt x="3453554" y="5293330"/>
                  </a:lnTo>
                  <a:lnTo>
                    <a:pt x="3464755" y="5247835"/>
                  </a:lnTo>
                  <a:lnTo>
                    <a:pt x="3468623" y="5199875"/>
                  </a:lnTo>
                  <a:lnTo>
                    <a:pt x="3468623" y="295656"/>
                  </a:lnTo>
                  <a:lnTo>
                    <a:pt x="3464755" y="247690"/>
                  </a:lnTo>
                  <a:lnTo>
                    <a:pt x="3453554" y="202192"/>
                  </a:lnTo>
                  <a:lnTo>
                    <a:pt x="3435630" y="159769"/>
                  </a:lnTo>
                  <a:lnTo>
                    <a:pt x="3411589" y="121029"/>
                  </a:lnTo>
                  <a:lnTo>
                    <a:pt x="3382041" y="86582"/>
                  </a:lnTo>
                  <a:lnTo>
                    <a:pt x="3347594" y="57034"/>
                  </a:lnTo>
                  <a:lnTo>
                    <a:pt x="3308854" y="32993"/>
                  </a:lnTo>
                  <a:lnTo>
                    <a:pt x="3266431" y="15069"/>
                  </a:lnTo>
                  <a:lnTo>
                    <a:pt x="3220933" y="3868"/>
                  </a:lnTo>
                  <a:lnTo>
                    <a:pt x="3172967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6196" y="2866644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2878328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7"/>
                  </a:lnTo>
                  <a:lnTo>
                    <a:pt x="2878328" y="505967"/>
                  </a:lnTo>
                  <a:lnTo>
                    <a:pt x="2911167" y="499346"/>
                  </a:lnTo>
                  <a:lnTo>
                    <a:pt x="2937970" y="481282"/>
                  </a:lnTo>
                  <a:lnTo>
                    <a:pt x="2956034" y="454479"/>
                  </a:lnTo>
                  <a:lnTo>
                    <a:pt x="2962655" y="421639"/>
                  </a:lnTo>
                  <a:lnTo>
                    <a:pt x="2962655" y="84327"/>
                  </a:lnTo>
                  <a:lnTo>
                    <a:pt x="2956034" y="51488"/>
                  </a:lnTo>
                  <a:lnTo>
                    <a:pt x="2937970" y="24685"/>
                  </a:lnTo>
                  <a:lnTo>
                    <a:pt x="2911167" y="6621"/>
                  </a:lnTo>
                  <a:lnTo>
                    <a:pt x="2878328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6196" y="2866644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0" y="84327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78328" y="0"/>
                  </a:lnTo>
                  <a:lnTo>
                    <a:pt x="2911167" y="6621"/>
                  </a:lnTo>
                  <a:lnTo>
                    <a:pt x="2937970" y="24685"/>
                  </a:lnTo>
                  <a:lnTo>
                    <a:pt x="2956034" y="51488"/>
                  </a:lnTo>
                  <a:lnTo>
                    <a:pt x="2962655" y="84327"/>
                  </a:lnTo>
                  <a:lnTo>
                    <a:pt x="2962655" y="421639"/>
                  </a:lnTo>
                  <a:lnTo>
                    <a:pt x="2956034" y="454479"/>
                  </a:lnTo>
                  <a:lnTo>
                    <a:pt x="2937970" y="481282"/>
                  </a:lnTo>
                  <a:lnTo>
                    <a:pt x="2911167" y="499346"/>
                  </a:lnTo>
                  <a:lnTo>
                    <a:pt x="2878328" y="505967"/>
                  </a:lnTo>
                  <a:lnTo>
                    <a:pt x="84327" y="505967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02960" y="2972765"/>
            <a:ext cx="13855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Feed</a:t>
            </a:r>
            <a:r>
              <a:rPr sz="1600" b="1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Forward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84446" y="5483605"/>
            <a:ext cx="3026410" cy="569595"/>
            <a:chOff x="4584446" y="5483605"/>
            <a:chExt cx="3026410" cy="569595"/>
          </a:xfrm>
        </p:grpSpPr>
        <p:sp>
          <p:nvSpPr>
            <p:cNvPr id="16" name="object 16"/>
            <p:cNvSpPr/>
            <p:nvPr/>
          </p:nvSpPr>
          <p:spPr>
            <a:xfrm>
              <a:off x="4616196" y="5515355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2878328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1" y="454463"/>
                  </a:lnTo>
                  <a:lnTo>
                    <a:pt x="24685" y="481268"/>
                  </a:lnTo>
                  <a:lnTo>
                    <a:pt x="51488" y="499340"/>
                  </a:lnTo>
                  <a:lnTo>
                    <a:pt x="84327" y="505968"/>
                  </a:lnTo>
                  <a:lnTo>
                    <a:pt x="2878328" y="505968"/>
                  </a:lnTo>
                  <a:lnTo>
                    <a:pt x="2911167" y="499340"/>
                  </a:lnTo>
                  <a:lnTo>
                    <a:pt x="2937970" y="481268"/>
                  </a:lnTo>
                  <a:lnTo>
                    <a:pt x="2956034" y="454463"/>
                  </a:lnTo>
                  <a:lnTo>
                    <a:pt x="2962655" y="421640"/>
                  </a:lnTo>
                  <a:lnTo>
                    <a:pt x="2962655" y="84328"/>
                  </a:lnTo>
                  <a:lnTo>
                    <a:pt x="2956034" y="51488"/>
                  </a:lnTo>
                  <a:lnTo>
                    <a:pt x="2937970" y="24685"/>
                  </a:lnTo>
                  <a:lnTo>
                    <a:pt x="2911167" y="6621"/>
                  </a:lnTo>
                  <a:lnTo>
                    <a:pt x="287832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16196" y="5515355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78328" y="0"/>
                  </a:lnTo>
                  <a:lnTo>
                    <a:pt x="2911167" y="6621"/>
                  </a:lnTo>
                  <a:lnTo>
                    <a:pt x="2937970" y="24685"/>
                  </a:lnTo>
                  <a:lnTo>
                    <a:pt x="2956034" y="51488"/>
                  </a:lnTo>
                  <a:lnTo>
                    <a:pt x="2962655" y="84328"/>
                  </a:lnTo>
                  <a:lnTo>
                    <a:pt x="2962655" y="421640"/>
                  </a:lnTo>
                  <a:lnTo>
                    <a:pt x="2956034" y="454463"/>
                  </a:lnTo>
                  <a:lnTo>
                    <a:pt x="2937970" y="481268"/>
                  </a:lnTo>
                  <a:lnTo>
                    <a:pt x="2911167" y="499340"/>
                  </a:lnTo>
                  <a:lnTo>
                    <a:pt x="2878328" y="505968"/>
                  </a:lnTo>
                  <a:lnTo>
                    <a:pt x="84327" y="505968"/>
                  </a:lnTo>
                  <a:lnTo>
                    <a:pt x="51488" y="499340"/>
                  </a:lnTo>
                  <a:lnTo>
                    <a:pt x="24685" y="481268"/>
                  </a:lnTo>
                  <a:lnTo>
                    <a:pt x="6621" y="454463"/>
                  </a:lnTo>
                  <a:lnTo>
                    <a:pt x="0" y="421640"/>
                  </a:lnTo>
                  <a:lnTo>
                    <a:pt x="0" y="84328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12816" y="5622442"/>
            <a:ext cx="21647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600" b="1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70019" y="2436748"/>
            <a:ext cx="2363470" cy="4250055"/>
            <a:chOff x="4470019" y="2436748"/>
            <a:chExt cx="2363470" cy="4250055"/>
          </a:xfrm>
        </p:grpSpPr>
        <p:sp>
          <p:nvSpPr>
            <p:cNvPr id="20" name="object 20"/>
            <p:cNvSpPr/>
            <p:nvPr/>
          </p:nvSpPr>
          <p:spPr>
            <a:xfrm>
              <a:off x="4470019" y="2436748"/>
              <a:ext cx="1717675" cy="4250055"/>
            </a:xfrm>
            <a:custGeom>
              <a:avLst/>
              <a:gdLst/>
              <a:ahLst/>
              <a:cxnLst/>
              <a:rect l="l" t="t" r="r" b="b"/>
              <a:pathLst>
                <a:path w="1717675" h="4250055">
                  <a:moveTo>
                    <a:pt x="1716100" y="3729913"/>
                  </a:moveTo>
                  <a:lnTo>
                    <a:pt x="1712595" y="3720465"/>
                  </a:lnTo>
                  <a:lnTo>
                    <a:pt x="1657477" y="3632327"/>
                  </a:lnTo>
                  <a:lnTo>
                    <a:pt x="1627505" y="3584397"/>
                  </a:lnTo>
                  <a:lnTo>
                    <a:pt x="1542415" y="3720465"/>
                  </a:lnTo>
                  <a:lnTo>
                    <a:pt x="1538897" y="3729913"/>
                  </a:lnTo>
                  <a:lnTo>
                    <a:pt x="1539240" y="3739642"/>
                  </a:lnTo>
                  <a:lnTo>
                    <a:pt x="1543189" y="3748532"/>
                  </a:lnTo>
                  <a:lnTo>
                    <a:pt x="1550543" y="3755466"/>
                  </a:lnTo>
                  <a:lnTo>
                    <a:pt x="1559991" y="3759022"/>
                  </a:lnTo>
                  <a:lnTo>
                    <a:pt x="1569732" y="3758679"/>
                  </a:lnTo>
                  <a:lnTo>
                    <a:pt x="1578635" y="3754717"/>
                  </a:lnTo>
                  <a:lnTo>
                    <a:pt x="1585595" y="3747389"/>
                  </a:lnTo>
                  <a:lnTo>
                    <a:pt x="1602105" y="3720973"/>
                  </a:lnTo>
                  <a:lnTo>
                    <a:pt x="1602105" y="3834561"/>
                  </a:lnTo>
                  <a:lnTo>
                    <a:pt x="50800" y="3834561"/>
                  </a:lnTo>
                  <a:lnTo>
                    <a:pt x="50800" y="2518791"/>
                  </a:lnTo>
                  <a:lnTo>
                    <a:pt x="1308214" y="2518791"/>
                  </a:lnTo>
                  <a:lnTo>
                    <a:pt x="1281811" y="2535301"/>
                  </a:lnTo>
                  <a:lnTo>
                    <a:pt x="1274457" y="2542260"/>
                  </a:lnTo>
                  <a:lnTo>
                    <a:pt x="1270508" y="2551163"/>
                  </a:lnTo>
                  <a:lnTo>
                    <a:pt x="1270165" y="2560904"/>
                  </a:lnTo>
                  <a:lnTo>
                    <a:pt x="1273683" y="2570353"/>
                  </a:lnTo>
                  <a:lnTo>
                    <a:pt x="1280629" y="2577706"/>
                  </a:lnTo>
                  <a:lnTo>
                    <a:pt x="1289532" y="2581656"/>
                  </a:lnTo>
                  <a:lnTo>
                    <a:pt x="1299273" y="2581999"/>
                  </a:lnTo>
                  <a:lnTo>
                    <a:pt x="1308735" y="2578481"/>
                  </a:lnTo>
                  <a:lnTo>
                    <a:pt x="1404137" y="2518791"/>
                  </a:lnTo>
                  <a:lnTo>
                    <a:pt x="1444752" y="2493391"/>
                  </a:lnTo>
                  <a:lnTo>
                    <a:pt x="1414805" y="2474671"/>
                  </a:lnTo>
                  <a:lnTo>
                    <a:pt x="1414805" y="2511336"/>
                  </a:lnTo>
                  <a:lnTo>
                    <a:pt x="1406728" y="2516797"/>
                  </a:lnTo>
                  <a:lnTo>
                    <a:pt x="1409395" y="2514981"/>
                  </a:lnTo>
                  <a:lnTo>
                    <a:pt x="1414805" y="2511336"/>
                  </a:lnTo>
                  <a:lnTo>
                    <a:pt x="1414805" y="2474671"/>
                  </a:lnTo>
                  <a:lnTo>
                    <a:pt x="1404137" y="2467991"/>
                  </a:lnTo>
                  <a:lnTo>
                    <a:pt x="1308735" y="2408301"/>
                  </a:lnTo>
                  <a:lnTo>
                    <a:pt x="1299273" y="2404795"/>
                  </a:lnTo>
                  <a:lnTo>
                    <a:pt x="1289532" y="2405126"/>
                  </a:lnTo>
                  <a:lnTo>
                    <a:pt x="1280629" y="2409088"/>
                  </a:lnTo>
                  <a:lnTo>
                    <a:pt x="1273683" y="2416429"/>
                  </a:lnTo>
                  <a:lnTo>
                    <a:pt x="1270165" y="2425890"/>
                  </a:lnTo>
                  <a:lnTo>
                    <a:pt x="1270508" y="2435631"/>
                  </a:lnTo>
                  <a:lnTo>
                    <a:pt x="1274457" y="2444534"/>
                  </a:lnTo>
                  <a:lnTo>
                    <a:pt x="1281811" y="2451481"/>
                  </a:lnTo>
                  <a:lnTo>
                    <a:pt x="1308214" y="2467991"/>
                  </a:lnTo>
                  <a:lnTo>
                    <a:pt x="25400" y="2467991"/>
                  </a:lnTo>
                  <a:lnTo>
                    <a:pt x="15532" y="2469997"/>
                  </a:lnTo>
                  <a:lnTo>
                    <a:pt x="7454" y="2475458"/>
                  </a:lnTo>
                  <a:lnTo>
                    <a:pt x="1993" y="2483535"/>
                  </a:lnTo>
                  <a:lnTo>
                    <a:pt x="0" y="2493391"/>
                  </a:lnTo>
                  <a:lnTo>
                    <a:pt x="0" y="3859961"/>
                  </a:lnTo>
                  <a:lnTo>
                    <a:pt x="1993" y="3869855"/>
                  </a:lnTo>
                  <a:lnTo>
                    <a:pt x="7454" y="3877919"/>
                  </a:lnTo>
                  <a:lnTo>
                    <a:pt x="15532" y="3883368"/>
                  </a:lnTo>
                  <a:lnTo>
                    <a:pt x="25400" y="3885361"/>
                  </a:lnTo>
                  <a:lnTo>
                    <a:pt x="1602105" y="3885361"/>
                  </a:lnTo>
                  <a:lnTo>
                    <a:pt x="1602105" y="4222826"/>
                  </a:lnTo>
                  <a:lnTo>
                    <a:pt x="1602105" y="4224490"/>
                  </a:lnTo>
                  <a:lnTo>
                    <a:pt x="1604098" y="4234383"/>
                  </a:lnTo>
                  <a:lnTo>
                    <a:pt x="1609559" y="4242460"/>
                  </a:lnTo>
                  <a:lnTo>
                    <a:pt x="1617637" y="4247896"/>
                  </a:lnTo>
                  <a:lnTo>
                    <a:pt x="1627505" y="4249890"/>
                  </a:lnTo>
                  <a:lnTo>
                    <a:pt x="1637360" y="4247896"/>
                  </a:lnTo>
                  <a:lnTo>
                    <a:pt x="1645437" y="4242460"/>
                  </a:lnTo>
                  <a:lnTo>
                    <a:pt x="1650898" y="4234383"/>
                  </a:lnTo>
                  <a:lnTo>
                    <a:pt x="1652905" y="4224490"/>
                  </a:lnTo>
                  <a:lnTo>
                    <a:pt x="1652905" y="4222826"/>
                  </a:lnTo>
                  <a:lnTo>
                    <a:pt x="1652905" y="3885361"/>
                  </a:lnTo>
                  <a:lnTo>
                    <a:pt x="1652905" y="3859961"/>
                  </a:lnTo>
                  <a:lnTo>
                    <a:pt x="1652905" y="3720973"/>
                  </a:lnTo>
                  <a:lnTo>
                    <a:pt x="1669415" y="3747389"/>
                  </a:lnTo>
                  <a:lnTo>
                    <a:pt x="1676361" y="3754717"/>
                  </a:lnTo>
                  <a:lnTo>
                    <a:pt x="1685264" y="3758679"/>
                  </a:lnTo>
                  <a:lnTo>
                    <a:pt x="1695005" y="3759022"/>
                  </a:lnTo>
                  <a:lnTo>
                    <a:pt x="1704467" y="3755466"/>
                  </a:lnTo>
                  <a:lnTo>
                    <a:pt x="1711807" y="3748532"/>
                  </a:lnTo>
                  <a:lnTo>
                    <a:pt x="1715770" y="3739642"/>
                  </a:lnTo>
                  <a:lnTo>
                    <a:pt x="1716100" y="3729913"/>
                  </a:lnTo>
                  <a:close/>
                </a:path>
                <a:path w="1717675" h="4250055">
                  <a:moveTo>
                    <a:pt x="1716100" y="2821622"/>
                  </a:moveTo>
                  <a:lnTo>
                    <a:pt x="1712595" y="2812161"/>
                  </a:lnTo>
                  <a:lnTo>
                    <a:pt x="1657451" y="2724023"/>
                  </a:lnTo>
                  <a:lnTo>
                    <a:pt x="1627505" y="2676144"/>
                  </a:lnTo>
                  <a:lnTo>
                    <a:pt x="1542415" y="2812161"/>
                  </a:lnTo>
                  <a:lnTo>
                    <a:pt x="1538897" y="2821622"/>
                  </a:lnTo>
                  <a:lnTo>
                    <a:pt x="1539240" y="2831363"/>
                  </a:lnTo>
                  <a:lnTo>
                    <a:pt x="1543189" y="2840266"/>
                  </a:lnTo>
                  <a:lnTo>
                    <a:pt x="1550543" y="2847213"/>
                  </a:lnTo>
                  <a:lnTo>
                    <a:pt x="1559991" y="2850731"/>
                  </a:lnTo>
                  <a:lnTo>
                    <a:pt x="1569732" y="2850388"/>
                  </a:lnTo>
                  <a:lnTo>
                    <a:pt x="1578635" y="2846438"/>
                  </a:lnTo>
                  <a:lnTo>
                    <a:pt x="1585595" y="2839085"/>
                  </a:lnTo>
                  <a:lnTo>
                    <a:pt x="1602105" y="2812669"/>
                  </a:lnTo>
                  <a:lnTo>
                    <a:pt x="1602105" y="3079369"/>
                  </a:lnTo>
                  <a:lnTo>
                    <a:pt x="1652905" y="3079369"/>
                  </a:lnTo>
                  <a:lnTo>
                    <a:pt x="1652905" y="2812669"/>
                  </a:lnTo>
                  <a:lnTo>
                    <a:pt x="1669415" y="2839085"/>
                  </a:lnTo>
                  <a:lnTo>
                    <a:pt x="1676361" y="2846438"/>
                  </a:lnTo>
                  <a:lnTo>
                    <a:pt x="1685264" y="2850388"/>
                  </a:lnTo>
                  <a:lnTo>
                    <a:pt x="1695005" y="2850731"/>
                  </a:lnTo>
                  <a:lnTo>
                    <a:pt x="1704467" y="2847213"/>
                  </a:lnTo>
                  <a:lnTo>
                    <a:pt x="1711807" y="2840266"/>
                  </a:lnTo>
                  <a:lnTo>
                    <a:pt x="1715770" y="2831363"/>
                  </a:lnTo>
                  <a:lnTo>
                    <a:pt x="1716100" y="2821622"/>
                  </a:lnTo>
                  <a:close/>
                </a:path>
                <a:path w="1717675" h="4250055">
                  <a:moveTo>
                    <a:pt x="1717611" y="145986"/>
                  </a:moveTo>
                  <a:lnTo>
                    <a:pt x="1714119" y="136525"/>
                  </a:lnTo>
                  <a:lnTo>
                    <a:pt x="1659356" y="47752"/>
                  </a:lnTo>
                  <a:lnTo>
                    <a:pt x="1629918" y="0"/>
                  </a:lnTo>
                  <a:lnTo>
                    <a:pt x="1544066" y="135509"/>
                  </a:lnTo>
                  <a:lnTo>
                    <a:pt x="1540471" y="144970"/>
                  </a:lnTo>
                  <a:lnTo>
                    <a:pt x="1540751" y="154711"/>
                  </a:lnTo>
                  <a:lnTo>
                    <a:pt x="1544662" y="163614"/>
                  </a:lnTo>
                  <a:lnTo>
                    <a:pt x="1551940" y="170561"/>
                  </a:lnTo>
                  <a:lnTo>
                    <a:pt x="1561388" y="174155"/>
                  </a:lnTo>
                  <a:lnTo>
                    <a:pt x="1571129" y="173863"/>
                  </a:lnTo>
                  <a:lnTo>
                    <a:pt x="1580032" y="169964"/>
                  </a:lnTo>
                  <a:lnTo>
                    <a:pt x="1586992" y="162687"/>
                  </a:lnTo>
                  <a:lnTo>
                    <a:pt x="1603756" y="136232"/>
                  </a:lnTo>
                  <a:lnTo>
                    <a:pt x="1602105" y="428244"/>
                  </a:lnTo>
                  <a:lnTo>
                    <a:pt x="1652905" y="428498"/>
                  </a:lnTo>
                  <a:lnTo>
                    <a:pt x="1654454" y="154711"/>
                  </a:lnTo>
                  <a:lnTo>
                    <a:pt x="1654454" y="136537"/>
                  </a:lnTo>
                  <a:lnTo>
                    <a:pt x="1654556" y="136690"/>
                  </a:lnTo>
                  <a:lnTo>
                    <a:pt x="1670939" y="163195"/>
                  </a:lnTo>
                  <a:lnTo>
                    <a:pt x="1677822" y="170561"/>
                  </a:lnTo>
                  <a:lnTo>
                    <a:pt x="1686687" y="174561"/>
                  </a:lnTo>
                  <a:lnTo>
                    <a:pt x="1696402" y="174955"/>
                  </a:lnTo>
                  <a:lnTo>
                    <a:pt x="1705864" y="171450"/>
                  </a:lnTo>
                  <a:lnTo>
                    <a:pt x="1713217" y="164566"/>
                  </a:lnTo>
                  <a:lnTo>
                    <a:pt x="1717230" y="155702"/>
                  </a:lnTo>
                  <a:lnTo>
                    <a:pt x="1717611" y="14598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14644" y="474725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79" y="365759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59" y="182879"/>
                  </a:lnTo>
                  <a:lnTo>
                    <a:pt x="359224" y="134276"/>
                  </a:lnTo>
                  <a:lnTo>
                    <a:pt x="340783" y="90593"/>
                  </a:lnTo>
                  <a:lnTo>
                    <a:pt x="312181" y="53578"/>
                  </a:lnTo>
                  <a:lnTo>
                    <a:pt x="275166" y="24976"/>
                  </a:lnTo>
                  <a:lnTo>
                    <a:pt x="231483" y="6535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14644" y="474725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79" y="0"/>
                  </a:moveTo>
                  <a:lnTo>
                    <a:pt x="182879" y="365759"/>
                  </a:lnTo>
                </a:path>
                <a:path w="365760" h="365760">
                  <a:moveTo>
                    <a:pt x="0" y="182879"/>
                  </a:moveTo>
                  <a:lnTo>
                    <a:pt x="365759" y="182879"/>
                  </a:lnTo>
                </a:path>
                <a:path w="365760" h="365760">
                  <a:moveTo>
                    <a:pt x="0" y="182879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79" y="0"/>
                  </a:lnTo>
                  <a:lnTo>
                    <a:pt x="231483" y="6535"/>
                  </a:lnTo>
                  <a:lnTo>
                    <a:pt x="275166" y="24976"/>
                  </a:lnTo>
                  <a:lnTo>
                    <a:pt x="312181" y="53578"/>
                  </a:lnTo>
                  <a:lnTo>
                    <a:pt x="340783" y="90593"/>
                  </a:lnTo>
                  <a:lnTo>
                    <a:pt x="359224" y="134276"/>
                  </a:lnTo>
                  <a:lnTo>
                    <a:pt x="365759" y="182879"/>
                  </a:lnTo>
                  <a:lnTo>
                    <a:pt x="359224" y="231483"/>
                  </a:lnTo>
                  <a:lnTo>
                    <a:pt x="340783" y="275166"/>
                  </a:lnTo>
                  <a:lnTo>
                    <a:pt x="312181" y="312181"/>
                  </a:lnTo>
                  <a:lnTo>
                    <a:pt x="275166" y="340783"/>
                  </a:lnTo>
                  <a:lnTo>
                    <a:pt x="231483" y="359224"/>
                  </a:lnTo>
                  <a:lnTo>
                    <a:pt x="182879" y="365759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79"/>
                  </a:lnTo>
                  <a:close/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10493" y="4308220"/>
              <a:ext cx="177800" cy="438150"/>
            </a:xfrm>
            <a:custGeom>
              <a:avLst/>
              <a:gdLst/>
              <a:ahLst/>
              <a:cxnLst/>
              <a:rect l="l" t="t" r="r" b="b"/>
              <a:pathLst>
                <a:path w="177800" h="438150">
                  <a:moveTo>
                    <a:pt x="88909" y="95783"/>
                  </a:moveTo>
                  <a:lnTo>
                    <a:pt x="63299" y="136201"/>
                  </a:lnTo>
                  <a:lnTo>
                    <a:pt x="61630" y="437514"/>
                  </a:lnTo>
                  <a:lnTo>
                    <a:pt x="112430" y="437768"/>
                  </a:lnTo>
                  <a:lnTo>
                    <a:pt x="113998" y="154701"/>
                  </a:lnTo>
                  <a:lnTo>
                    <a:pt x="114024" y="136524"/>
                  </a:lnTo>
                  <a:lnTo>
                    <a:pt x="88909" y="95783"/>
                  </a:lnTo>
                  <a:close/>
                </a:path>
                <a:path w="177800" h="438150">
                  <a:moveTo>
                    <a:pt x="118938" y="47751"/>
                  </a:moveTo>
                  <a:lnTo>
                    <a:pt x="63789" y="47751"/>
                  </a:lnTo>
                  <a:lnTo>
                    <a:pt x="114589" y="48005"/>
                  </a:lnTo>
                  <a:lnTo>
                    <a:pt x="114098" y="136645"/>
                  </a:lnTo>
                  <a:lnTo>
                    <a:pt x="130464" y="163194"/>
                  </a:lnTo>
                  <a:lnTo>
                    <a:pt x="137359" y="170560"/>
                  </a:lnTo>
                  <a:lnTo>
                    <a:pt x="146212" y="174561"/>
                  </a:lnTo>
                  <a:lnTo>
                    <a:pt x="155932" y="174946"/>
                  </a:lnTo>
                  <a:lnTo>
                    <a:pt x="165389" y="171449"/>
                  </a:lnTo>
                  <a:lnTo>
                    <a:pt x="172771" y="164564"/>
                  </a:lnTo>
                  <a:lnTo>
                    <a:pt x="176819" y="155701"/>
                  </a:lnTo>
                  <a:lnTo>
                    <a:pt x="177248" y="145982"/>
                  </a:lnTo>
                  <a:lnTo>
                    <a:pt x="173771" y="136524"/>
                  </a:lnTo>
                  <a:lnTo>
                    <a:pt x="118938" y="47751"/>
                  </a:lnTo>
                  <a:close/>
                </a:path>
                <a:path w="177800" h="438150">
                  <a:moveTo>
                    <a:pt x="89443" y="0"/>
                  </a:moveTo>
                  <a:lnTo>
                    <a:pt x="3591" y="135508"/>
                  </a:lnTo>
                  <a:lnTo>
                    <a:pt x="0" y="144968"/>
                  </a:lnTo>
                  <a:lnTo>
                    <a:pt x="289" y="154701"/>
                  </a:lnTo>
                  <a:lnTo>
                    <a:pt x="4198" y="163601"/>
                  </a:lnTo>
                  <a:lnTo>
                    <a:pt x="11465" y="170560"/>
                  </a:lnTo>
                  <a:lnTo>
                    <a:pt x="20925" y="174170"/>
                  </a:lnTo>
                  <a:lnTo>
                    <a:pt x="30658" y="173910"/>
                  </a:lnTo>
                  <a:lnTo>
                    <a:pt x="39558" y="170007"/>
                  </a:lnTo>
                  <a:lnTo>
                    <a:pt x="46517" y="162686"/>
                  </a:lnTo>
                  <a:lnTo>
                    <a:pt x="63299" y="136201"/>
                  </a:lnTo>
                  <a:lnTo>
                    <a:pt x="63789" y="47751"/>
                  </a:lnTo>
                  <a:lnTo>
                    <a:pt x="118938" y="47751"/>
                  </a:lnTo>
                  <a:lnTo>
                    <a:pt x="89443" y="0"/>
                  </a:lnTo>
                  <a:close/>
                </a:path>
                <a:path w="177800" h="438150">
                  <a:moveTo>
                    <a:pt x="114516" y="61213"/>
                  </a:moveTo>
                  <a:lnTo>
                    <a:pt x="67599" y="61213"/>
                  </a:lnTo>
                  <a:lnTo>
                    <a:pt x="110652" y="61467"/>
                  </a:lnTo>
                  <a:lnTo>
                    <a:pt x="88909" y="95783"/>
                  </a:lnTo>
                  <a:lnTo>
                    <a:pt x="114098" y="136645"/>
                  </a:lnTo>
                  <a:lnTo>
                    <a:pt x="114516" y="61213"/>
                  </a:lnTo>
                  <a:close/>
                </a:path>
                <a:path w="177800" h="438150">
                  <a:moveTo>
                    <a:pt x="63789" y="47751"/>
                  </a:moveTo>
                  <a:lnTo>
                    <a:pt x="63299" y="136201"/>
                  </a:lnTo>
                  <a:lnTo>
                    <a:pt x="88909" y="95783"/>
                  </a:lnTo>
                  <a:lnTo>
                    <a:pt x="67599" y="61213"/>
                  </a:lnTo>
                  <a:lnTo>
                    <a:pt x="114516" y="61213"/>
                  </a:lnTo>
                  <a:lnTo>
                    <a:pt x="114589" y="48005"/>
                  </a:lnTo>
                  <a:lnTo>
                    <a:pt x="63789" y="47751"/>
                  </a:lnTo>
                  <a:close/>
                </a:path>
                <a:path w="177800" h="438150">
                  <a:moveTo>
                    <a:pt x="67599" y="61213"/>
                  </a:moveTo>
                  <a:lnTo>
                    <a:pt x="88909" y="95783"/>
                  </a:lnTo>
                  <a:lnTo>
                    <a:pt x="110652" y="61467"/>
                  </a:lnTo>
                  <a:lnTo>
                    <a:pt x="67599" y="6121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6483" y="3802379"/>
              <a:ext cx="1405255" cy="506095"/>
            </a:xfrm>
            <a:custGeom>
              <a:avLst/>
              <a:gdLst/>
              <a:ahLst/>
              <a:cxnLst/>
              <a:rect l="l" t="t" r="r" b="b"/>
              <a:pathLst>
                <a:path w="1405254" h="506095">
                  <a:moveTo>
                    <a:pt x="1320799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1320799" y="505968"/>
                  </a:lnTo>
                  <a:lnTo>
                    <a:pt x="1353639" y="499346"/>
                  </a:lnTo>
                  <a:lnTo>
                    <a:pt x="1380442" y="481282"/>
                  </a:lnTo>
                  <a:lnTo>
                    <a:pt x="1398506" y="454479"/>
                  </a:lnTo>
                  <a:lnTo>
                    <a:pt x="1405127" y="421640"/>
                  </a:lnTo>
                  <a:lnTo>
                    <a:pt x="1405127" y="84328"/>
                  </a:lnTo>
                  <a:lnTo>
                    <a:pt x="1398506" y="51488"/>
                  </a:lnTo>
                  <a:lnTo>
                    <a:pt x="1380442" y="24685"/>
                  </a:lnTo>
                  <a:lnTo>
                    <a:pt x="1353639" y="6621"/>
                  </a:lnTo>
                  <a:lnTo>
                    <a:pt x="1320799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6483" y="3802379"/>
              <a:ext cx="1405255" cy="506095"/>
            </a:xfrm>
            <a:custGeom>
              <a:avLst/>
              <a:gdLst/>
              <a:ahLst/>
              <a:cxnLst/>
              <a:rect l="l" t="t" r="r" b="b"/>
              <a:pathLst>
                <a:path w="1405254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320799" y="0"/>
                  </a:lnTo>
                  <a:lnTo>
                    <a:pt x="1353639" y="6621"/>
                  </a:lnTo>
                  <a:lnTo>
                    <a:pt x="1380442" y="24685"/>
                  </a:lnTo>
                  <a:lnTo>
                    <a:pt x="1398506" y="51488"/>
                  </a:lnTo>
                  <a:lnTo>
                    <a:pt x="1405127" y="84328"/>
                  </a:lnTo>
                  <a:lnTo>
                    <a:pt x="1405127" y="421640"/>
                  </a:lnTo>
                  <a:lnTo>
                    <a:pt x="1398506" y="454479"/>
                  </a:lnTo>
                  <a:lnTo>
                    <a:pt x="1380442" y="481282"/>
                  </a:lnTo>
                  <a:lnTo>
                    <a:pt x="1353639" y="499346"/>
                  </a:lnTo>
                  <a:lnTo>
                    <a:pt x="1320799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40"/>
                  </a:lnTo>
                  <a:lnTo>
                    <a:pt x="0" y="84328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47691" y="604266"/>
            <a:ext cx="9912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AEABAB"/>
                </a:solidFill>
                <a:latin typeface="Comic Sans MS"/>
                <a:cs typeface="Comic Sans MS"/>
              </a:rPr>
              <a:t>Encoder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21426" y="3908805"/>
            <a:ext cx="5537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rm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81576" y="1097533"/>
            <a:ext cx="2348865" cy="2728595"/>
            <a:chOff x="4481576" y="1097533"/>
            <a:chExt cx="2348865" cy="2728595"/>
          </a:xfrm>
        </p:grpSpPr>
        <p:sp>
          <p:nvSpPr>
            <p:cNvPr id="29" name="object 29"/>
            <p:cNvSpPr/>
            <p:nvPr/>
          </p:nvSpPr>
          <p:spPr>
            <a:xfrm>
              <a:off x="6009699" y="3372485"/>
              <a:ext cx="177800" cy="428625"/>
            </a:xfrm>
            <a:custGeom>
              <a:avLst/>
              <a:gdLst/>
              <a:ahLst/>
              <a:cxnLst/>
              <a:rect l="l" t="t" r="r" b="b"/>
              <a:pathLst>
                <a:path w="177800" h="428625">
                  <a:moveTo>
                    <a:pt x="88358" y="95783"/>
                  </a:moveTo>
                  <a:lnTo>
                    <a:pt x="63243" y="136525"/>
                  </a:lnTo>
                  <a:lnTo>
                    <a:pt x="63283" y="154701"/>
                  </a:lnTo>
                  <a:lnTo>
                    <a:pt x="64837" y="428497"/>
                  </a:lnTo>
                  <a:lnTo>
                    <a:pt x="115637" y="428244"/>
                  </a:lnTo>
                  <a:lnTo>
                    <a:pt x="113980" y="136220"/>
                  </a:lnTo>
                  <a:lnTo>
                    <a:pt x="88358" y="95783"/>
                  </a:lnTo>
                  <a:close/>
                </a:path>
                <a:path w="177800" h="428625">
                  <a:moveTo>
                    <a:pt x="87824" y="0"/>
                  </a:moveTo>
                  <a:lnTo>
                    <a:pt x="3496" y="136525"/>
                  </a:lnTo>
                  <a:lnTo>
                    <a:pt x="0" y="145982"/>
                  </a:lnTo>
                  <a:lnTo>
                    <a:pt x="384" y="155701"/>
                  </a:lnTo>
                  <a:lnTo>
                    <a:pt x="4389" y="164564"/>
                  </a:lnTo>
                  <a:lnTo>
                    <a:pt x="11751" y="171450"/>
                  </a:lnTo>
                  <a:lnTo>
                    <a:pt x="21228" y="174946"/>
                  </a:lnTo>
                  <a:lnTo>
                    <a:pt x="30991" y="174561"/>
                  </a:lnTo>
                  <a:lnTo>
                    <a:pt x="39897" y="170557"/>
                  </a:lnTo>
                  <a:lnTo>
                    <a:pt x="46803" y="163194"/>
                  </a:lnTo>
                  <a:lnTo>
                    <a:pt x="63181" y="136626"/>
                  </a:lnTo>
                  <a:lnTo>
                    <a:pt x="62678" y="48005"/>
                  </a:lnTo>
                  <a:lnTo>
                    <a:pt x="118077" y="47751"/>
                  </a:lnTo>
                  <a:lnTo>
                    <a:pt x="87824" y="0"/>
                  </a:lnTo>
                  <a:close/>
                </a:path>
                <a:path w="177800" h="428625">
                  <a:moveTo>
                    <a:pt x="118077" y="47751"/>
                  </a:moveTo>
                  <a:lnTo>
                    <a:pt x="113478" y="47751"/>
                  </a:lnTo>
                  <a:lnTo>
                    <a:pt x="113980" y="136220"/>
                  </a:lnTo>
                  <a:lnTo>
                    <a:pt x="130750" y="162687"/>
                  </a:lnTo>
                  <a:lnTo>
                    <a:pt x="137707" y="169953"/>
                  </a:lnTo>
                  <a:lnTo>
                    <a:pt x="146593" y="173862"/>
                  </a:lnTo>
                  <a:lnTo>
                    <a:pt x="156289" y="174152"/>
                  </a:lnTo>
                  <a:lnTo>
                    <a:pt x="165679" y="170557"/>
                  </a:lnTo>
                  <a:lnTo>
                    <a:pt x="173015" y="163601"/>
                  </a:lnTo>
                  <a:lnTo>
                    <a:pt x="176962" y="154701"/>
                  </a:lnTo>
                  <a:lnTo>
                    <a:pt x="177266" y="144968"/>
                  </a:lnTo>
                  <a:lnTo>
                    <a:pt x="173676" y="135509"/>
                  </a:lnTo>
                  <a:lnTo>
                    <a:pt x="118077" y="47751"/>
                  </a:lnTo>
                  <a:close/>
                </a:path>
                <a:path w="177800" h="428625">
                  <a:moveTo>
                    <a:pt x="113478" y="47751"/>
                  </a:moveTo>
                  <a:lnTo>
                    <a:pt x="62678" y="48005"/>
                  </a:lnTo>
                  <a:lnTo>
                    <a:pt x="63181" y="136626"/>
                  </a:lnTo>
                  <a:lnTo>
                    <a:pt x="88358" y="95783"/>
                  </a:lnTo>
                  <a:lnTo>
                    <a:pt x="66615" y="61467"/>
                  </a:lnTo>
                  <a:lnTo>
                    <a:pt x="113554" y="61213"/>
                  </a:lnTo>
                  <a:lnTo>
                    <a:pt x="113478" y="47751"/>
                  </a:lnTo>
                  <a:close/>
                </a:path>
                <a:path w="177800" h="428625">
                  <a:moveTo>
                    <a:pt x="113554" y="61213"/>
                  </a:moveTo>
                  <a:lnTo>
                    <a:pt x="109668" y="61213"/>
                  </a:lnTo>
                  <a:lnTo>
                    <a:pt x="88358" y="95783"/>
                  </a:lnTo>
                  <a:lnTo>
                    <a:pt x="113980" y="136220"/>
                  </a:lnTo>
                  <a:lnTo>
                    <a:pt x="113554" y="61213"/>
                  </a:lnTo>
                  <a:close/>
                </a:path>
                <a:path w="177800" h="428625">
                  <a:moveTo>
                    <a:pt x="109668" y="61213"/>
                  </a:moveTo>
                  <a:lnTo>
                    <a:pt x="66615" y="61467"/>
                  </a:lnTo>
                  <a:lnTo>
                    <a:pt x="88358" y="95783"/>
                  </a:lnTo>
                  <a:lnTo>
                    <a:pt x="109668" y="6121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17692" y="207111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80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483"/>
                  </a:lnTo>
                  <a:lnTo>
                    <a:pt x="24976" y="275166"/>
                  </a:lnTo>
                  <a:lnTo>
                    <a:pt x="53578" y="312181"/>
                  </a:lnTo>
                  <a:lnTo>
                    <a:pt x="90593" y="340783"/>
                  </a:lnTo>
                  <a:lnTo>
                    <a:pt x="134276" y="359224"/>
                  </a:lnTo>
                  <a:lnTo>
                    <a:pt x="182880" y="365760"/>
                  </a:lnTo>
                  <a:lnTo>
                    <a:pt x="231483" y="359224"/>
                  </a:lnTo>
                  <a:lnTo>
                    <a:pt x="275166" y="340783"/>
                  </a:lnTo>
                  <a:lnTo>
                    <a:pt x="312181" y="312181"/>
                  </a:lnTo>
                  <a:lnTo>
                    <a:pt x="340783" y="275166"/>
                  </a:lnTo>
                  <a:lnTo>
                    <a:pt x="359224" y="231483"/>
                  </a:lnTo>
                  <a:lnTo>
                    <a:pt x="365760" y="182880"/>
                  </a:lnTo>
                  <a:lnTo>
                    <a:pt x="359224" y="134276"/>
                  </a:lnTo>
                  <a:lnTo>
                    <a:pt x="340783" y="90593"/>
                  </a:lnTo>
                  <a:lnTo>
                    <a:pt x="312181" y="53578"/>
                  </a:lnTo>
                  <a:lnTo>
                    <a:pt x="275166" y="24976"/>
                  </a:lnTo>
                  <a:lnTo>
                    <a:pt x="231483" y="653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17692" y="2071116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80" y="0"/>
                  </a:moveTo>
                  <a:lnTo>
                    <a:pt x="182880" y="365760"/>
                  </a:lnTo>
                </a:path>
                <a:path w="365760" h="365760">
                  <a:moveTo>
                    <a:pt x="0" y="182880"/>
                  </a:moveTo>
                  <a:lnTo>
                    <a:pt x="365760" y="182880"/>
                  </a:lnTo>
                </a:path>
                <a:path w="365760" h="365760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231483" y="6535"/>
                  </a:lnTo>
                  <a:lnTo>
                    <a:pt x="275166" y="24976"/>
                  </a:lnTo>
                  <a:lnTo>
                    <a:pt x="312181" y="53578"/>
                  </a:lnTo>
                  <a:lnTo>
                    <a:pt x="340783" y="90593"/>
                  </a:lnTo>
                  <a:lnTo>
                    <a:pt x="359224" y="134276"/>
                  </a:lnTo>
                  <a:lnTo>
                    <a:pt x="365760" y="182880"/>
                  </a:lnTo>
                  <a:lnTo>
                    <a:pt x="359224" y="231483"/>
                  </a:lnTo>
                  <a:lnTo>
                    <a:pt x="340783" y="275166"/>
                  </a:lnTo>
                  <a:lnTo>
                    <a:pt x="312181" y="312181"/>
                  </a:lnTo>
                  <a:lnTo>
                    <a:pt x="275166" y="340783"/>
                  </a:lnTo>
                  <a:lnTo>
                    <a:pt x="231483" y="359224"/>
                  </a:lnTo>
                  <a:lnTo>
                    <a:pt x="182880" y="365760"/>
                  </a:lnTo>
                  <a:lnTo>
                    <a:pt x="134276" y="359224"/>
                  </a:lnTo>
                  <a:lnTo>
                    <a:pt x="90593" y="340783"/>
                  </a:lnTo>
                  <a:lnTo>
                    <a:pt x="53578" y="312181"/>
                  </a:lnTo>
                  <a:lnTo>
                    <a:pt x="24976" y="275166"/>
                  </a:lnTo>
                  <a:lnTo>
                    <a:pt x="6535" y="231483"/>
                  </a:lnTo>
                  <a:lnTo>
                    <a:pt x="0" y="182880"/>
                  </a:lnTo>
                  <a:close/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81576" y="1635124"/>
              <a:ext cx="1705610" cy="2190750"/>
            </a:xfrm>
            <a:custGeom>
              <a:avLst/>
              <a:gdLst/>
              <a:ahLst/>
              <a:cxnLst/>
              <a:rect l="l" t="t" r="r" b="b"/>
              <a:pathLst>
                <a:path w="1705610" h="2190750">
                  <a:moveTo>
                    <a:pt x="1644396" y="2015363"/>
                  </a:moveTo>
                  <a:lnTo>
                    <a:pt x="1642389" y="2005457"/>
                  </a:lnTo>
                  <a:lnTo>
                    <a:pt x="1636928" y="1997379"/>
                  </a:lnTo>
                  <a:lnTo>
                    <a:pt x="1628851" y="1991956"/>
                  </a:lnTo>
                  <a:lnTo>
                    <a:pt x="1618996" y="1989963"/>
                  </a:lnTo>
                  <a:lnTo>
                    <a:pt x="50800" y="1989963"/>
                  </a:lnTo>
                  <a:lnTo>
                    <a:pt x="50800" y="644271"/>
                  </a:lnTo>
                  <a:lnTo>
                    <a:pt x="1299705" y="644271"/>
                  </a:lnTo>
                  <a:lnTo>
                    <a:pt x="1273302" y="660781"/>
                  </a:lnTo>
                  <a:lnTo>
                    <a:pt x="1265948" y="667740"/>
                  </a:lnTo>
                  <a:lnTo>
                    <a:pt x="1261999" y="676643"/>
                  </a:lnTo>
                  <a:lnTo>
                    <a:pt x="1261656" y="686384"/>
                  </a:lnTo>
                  <a:lnTo>
                    <a:pt x="1265174" y="695833"/>
                  </a:lnTo>
                  <a:lnTo>
                    <a:pt x="1272120" y="703186"/>
                  </a:lnTo>
                  <a:lnTo>
                    <a:pt x="1281023" y="707136"/>
                  </a:lnTo>
                  <a:lnTo>
                    <a:pt x="1290764" y="707478"/>
                  </a:lnTo>
                  <a:lnTo>
                    <a:pt x="1300226" y="703961"/>
                  </a:lnTo>
                  <a:lnTo>
                    <a:pt x="1395628" y="644271"/>
                  </a:lnTo>
                  <a:lnTo>
                    <a:pt x="1436243" y="618871"/>
                  </a:lnTo>
                  <a:lnTo>
                    <a:pt x="1395628" y="593471"/>
                  </a:lnTo>
                  <a:lnTo>
                    <a:pt x="1300226" y="533781"/>
                  </a:lnTo>
                  <a:lnTo>
                    <a:pt x="1290764" y="530275"/>
                  </a:lnTo>
                  <a:lnTo>
                    <a:pt x="1281023" y="530618"/>
                  </a:lnTo>
                  <a:lnTo>
                    <a:pt x="1272120" y="534568"/>
                  </a:lnTo>
                  <a:lnTo>
                    <a:pt x="1265174" y="541909"/>
                  </a:lnTo>
                  <a:lnTo>
                    <a:pt x="1261656" y="551370"/>
                  </a:lnTo>
                  <a:lnTo>
                    <a:pt x="1261999" y="561111"/>
                  </a:lnTo>
                  <a:lnTo>
                    <a:pt x="1265948" y="570014"/>
                  </a:lnTo>
                  <a:lnTo>
                    <a:pt x="1273302" y="576961"/>
                  </a:lnTo>
                  <a:lnTo>
                    <a:pt x="1299705" y="593471"/>
                  </a:lnTo>
                  <a:lnTo>
                    <a:pt x="25400" y="593471"/>
                  </a:lnTo>
                  <a:lnTo>
                    <a:pt x="15532" y="595477"/>
                  </a:lnTo>
                  <a:lnTo>
                    <a:pt x="7454" y="600938"/>
                  </a:lnTo>
                  <a:lnTo>
                    <a:pt x="1993" y="609015"/>
                  </a:lnTo>
                  <a:lnTo>
                    <a:pt x="0" y="618871"/>
                  </a:lnTo>
                  <a:lnTo>
                    <a:pt x="0" y="2015363"/>
                  </a:lnTo>
                  <a:lnTo>
                    <a:pt x="1993" y="2025230"/>
                  </a:lnTo>
                  <a:lnTo>
                    <a:pt x="7454" y="2033308"/>
                  </a:lnTo>
                  <a:lnTo>
                    <a:pt x="15532" y="2038769"/>
                  </a:lnTo>
                  <a:lnTo>
                    <a:pt x="25400" y="2040763"/>
                  </a:lnTo>
                  <a:lnTo>
                    <a:pt x="1593596" y="2040763"/>
                  </a:lnTo>
                  <a:lnTo>
                    <a:pt x="1593596" y="2165096"/>
                  </a:lnTo>
                  <a:lnTo>
                    <a:pt x="1595589" y="2175014"/>
                  </a:lnTo>
                  <a:lnTo>
                    <a:pt x="1601050" y="2183092"/>
                  </a:lnTo>
                  <a:lnTo>
                    <a:pt x="1609128" y="2188514"/>
                  </a:lnTo>
                  <a:lnTo>
                    <a:pt x="1618996" y="2190496"/>
                  </a:lnTo>
                  <a:lnTo>
                    <a:pt x="1628851" y="2188514"/>
                  </a:lnTo>
                  <a:lnTo>
                    <a:pt x="1636928" y="2183092"/>
                  </a:lnTo>
                  <a:lnTo>
                    <a:pt x="1642389" y="2175014"/>
                  </a:lnTo>
                  <a:lnTo>
                    <a:pt x="1644396" y="2165096"/>
                  </a:lnTo>
                  <a:lnTo>
                    <a:pt x="1644396" y="2040763"/>
                  </a:lnTo>
                  <a:lnTo>
                    <a:pt x="1644396" y="2015363"/>
                  </a:lnTo>
                  <a:close/>
                </a:path>
                <a:path w="1705610" h="2190750">
                  <a:moveTo>
                    <a:pt x="1705279" y="144970"/>
                  </a:moveTo>
                  <a:lnTo>
                    <a:pt x="1701673" y="135509"/>
                  </a:lnTo>
                  <a:lnTo>
                    <a:pt x="1646148" y="47752"/>
                  </a:lnTo>
                  <a:lnTo>
                    <a:pt x="1615948" y="0"/>
                  </a:lnTo>
                  <a:lnTo>
                    <a:pt x="1531620" y="136525"/>
                  </a:lnTo>
                  <a:lnTo>
                    <a:pt x="1528114" y="145986"/>
                  </a:lnTo>
                  <a:lnTo>
                    <a:pt x="1528508" y="155702"/>
                  </a:lnTo>
                  <a:lnTo>
                    <a:pt x="1532509" y="164566"/>
                  </a:lnTo>
                  <a:lnTo>
                    <a:pt x="1539875" y="171450"/>
                  </a:lnTo>
                  <a:lnTo>
                    <a:pt x="1549349" y="174955"/>
                  </a:lnTo>
                  <a:lnTo>
                    <a:pt x="1559115" y="174561"/>
                  </a:lnTo>
                  <a:lnTo>
                    <a:pt x="1568018" y="170561"/>
                  </a:lnTo>
                  <a:lnTo>
                    <a:pt x="1574927" y="163195"/>
                  </a:lnTo>
                  <a:lnTo>
                    <a:pt x="1591284" y="136652"/>
                  </a:lnTo>
                  <a:lnTo>
                    <a:pt x="1591449" y="136372"/>
                  </a:lnTo>
                  <a:lnTo>
                    <a:pt x="1591386" y="154711"/>
                  </a:lnTo>
                  <a:lnTo>
                    <a:pt x="1592961" y="437769"/>
                  </a:lnTo>
                  <a:lnTo>
                    <a:pt x="1643761" y="437515"/>
                  </a:lnTo>
                  <a:lnTo>
                    <a:pt x="1642084" y="136359"/>
                  </a:lnTo>
                  <a:lnTo>
                    <a:pt x="1641665" y="61214"/>
                  </a:lnTo>
                  <a:lnTo>
                    <a:pt x="1642084" y="135509"/>
                  </a:lnTo>
                  <a:lnTo>
                    <a:pt x="1665719" y="170014"/>
                  </a:lnTo>
                  <a:lnTo>
                    <a:pt x="1684388" y="174180"/>
                  </a:lnTo>
                  <a:lnTo>
                    <a:pt x="1693799" y="170561"/>
                  </a:lnTo>
                  <a:lnTo>
                    <a:pt x="1701114" y="163614"/>
                  </a:lnTo>
                  <a:lnTo>
                    <a:pt x="1705013" y="154711"/>
                  </a:lnTo>
                  <a:lnTo>
                    <a:pt x="1705279" y="14497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6484" y="1129283"/>
              <a:ext cx="1402080" cy="506095"/>
            </a:xfrm>
            <a:custGeom>
              <a:avLst/>
              <a:gdLst/>
              <a:ahLst/>
              <a:cxnLst/>
              <a:rect l="l" t="t" r="r" b="b"/>
              <a:pathLst>
                <a:path w="1402079" h="506094">
                  <a:moveTo>
                    <a:pt x="1317751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7"/>
                  </a:lnTo>
                  <a:lnTo>
                    <a:pt x="1317751" y="505967"/>
                  </a:lnTo>
                  <a:lnTo>
                    <a:pt x="1350591" y="499346"/>
                  </a:lnTo>
                  <a:lnTo>
                    <a:pt x="1377394" y="481282"/>
                  </a:lnTo>
                  <a:lnTo>
                    <a:pt x="1395458" y="454479"/>
                  </a:lnTo>
                  <a:lnTo>
                    <a:pt x="1402080" y="421639"/>
                  </a:lnTo>
                  <a:lnTo>
                    <a:pt x="1402080" y="84327"/>
                  </a:lnTo>
                  <a:lnTo>
                    <a:pt x="1395458" y="51488"/>
                  </a:lnTo>
                  <a:lnTo>
                    <a:pt x="1377394" y="24685"/>
                  </a:lnTo>
                  <a:lnTo>
                    <a:pt x="1350591" y="6621"/>
                  </a:lnTo>
                  <a:lnTo>
                    <a:pt x="1317751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6484" y="1129283"/>
              <a:ext cx="1402080" cy="506095"/>
            </a:xfrm>
            <a:custGeom>
              <a:avLst/>
              <a:gdLst/>
              <a:ahLst/>
              <a:cxnLst/>
              <a:rect l="l" t="t" r="r" b="b"/>
              <a:pathLst>
                <a:path w="1402079" h="506094">
                  <a:moveTo>
                    <a:pt x="0" y="84327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317751" y="0"/>
                  </a:lnTo>
                  <a:lnTo>
                    <a:pt x="1350591" y="6621"/>
                  </a:lnTo>
                  <a:lnTo>
                    <a:pt x="1377394" y="24685"/>
                  </a:lnTo>
                  <a:lnTo>
                    <a:pt x="1395458" y="51488"/>
                  </a:lnTo>
                  <a:lnTo>
                    <a:pt x="1402080" y="84327"/>
                  </a:lnTo>
                  <a:lnTo>
                    <a:pt x="1402080" y="421639"/>
                  </a:lnTo>
                  <a:lnTo>
                    <a:pt x="1395458" y="454479"/>
                  </a:lnTo>
                  <a:lnTo>
                    <a:pt x="1377394" y="481282"/>
                  </a:lnTo>
                  <a:lnTo>
                    <a:pt x="1350591" y="499346"/>
                  </a:lnTo>
                  <a:lnTo>
                    <a:pt x="1317751" y="505967"/>
                  </a:lnTo>
                  <a:lnTo>
                    <a:pt x="84327" y="505967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819013" y="1233931"/>
            <a:ext cx="5537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No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rm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6272529" y="6204711"/>
          <a:ext cx="767079" cy="563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04040"/>
                      </a:solidFill>
                      <a:prstDash val="solid"/>
                    </a:lnL>
                    <a:lnR w="12700">
                      <a:solidFill>
                        <a:srgbClr val="404040"/>
                      </a:solidFill>
                      <a:prstDash val="solid"/>
                    </a:lnR>
                    <a:lnT w="12700">
                      <a:solidFill>
                        <a:srgbClr val="404040"/>
                      </a:solidFill>
                      <a:prstDash val="solid"/>
                    </a:lnT>
                    <a:lnB w="12700">
                      <a:solidFill>
                        <a:srgbClr val="404040"/>
                      </a:solidFill>
                      <a:prstDash val="solid"/>
                    </a:lnB>
                    <a:solidFill>
                      <a:srgbClr val="60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7" name="object 37"/>
          <p:cNvGrpSpPr/>
          <p:nvPr/>
        </p:nvGrpSpPr>
        <p:grpSpPr>
          <a:xfrm>
            <a:off x="6010493" y="702437"/>
            <a:ext cx="2319655" cy="4497070"/>
            <a:chOff x="6010493" y="702437"/>
            <a:chExt cx="2319655" cy="4497070"/>
          </a:xfrm>
        </p:grpSpPr>
        <p:sp>
          <p:nvSpPr>
            <p:cNvPr id="38" name="object 38"/>
            <p:cNvSpPr/>
            <p:nvPr/>
          </p:nvSpPr>
          <p:spPr>
            <a:xfrm>
              <a:off x="6010493" y="702437"/>
              <a:ext cx="177165" cy="426084"/>
            </a:xfrm>
            <a:custGeom>
              <a:avLst/>
              <a:gdLst/>
              <a:ahLst/>
              <a:cxnLst/>
              <a:rect l="l" t="t" r="r" b="b"/>
              <a:pathLst>
                <a:path w="177164" h="426084">
                  <a:moveTo>
                    <a:pt x="88867" y="95850"/>
                  </a:moveTo>
                  <a:lnTo>
                    <a:pt x="63283" y="136226"/>
                  </a:lnTo>
                  <a:lnTo>
                    <a:pt x="61630" y="425450"/>
                  </a:lnTo>
                  <a:lnTo>
                    <a:pt x="112430" y="425703"/>
                  </a:lnTo>
                  <a:lnTo>
                    <a:pt x="113979" y="154701"/>
                  </a:lnTo>
                  <a:lnTo>
                    <a:pt x="113991" y="136525"/>
                  </a:lnTo>
                  <a:lnTo>
                    <a:pt x="88867" y="95850"/>
                  </a:lnTo>
                  <a:close/>
                </a:path>
                <a:path w="177164" h="426084">
                  <a:moveTo>
                    <a:pt x="118894" y="47751"/>
                  </a:moveTo>
                  <a:lnTo>
                    <a:pt x="63789" y="47751"/>
                  </a:lnTo>
                  <a:lnTo>
                    <a:pt x="114589" y="48005"/>
                  </a:lnTo>
                  <a:lnTo>
                    <a:pt x="114082" y="136673"/>
                  </a:lnTo>
                  <a:lnTo>
                    <a:pt x="130464" y="163195"/>
                  </a:lnTo>
                  <a:lnTo>
                    <a:pt x="137359" y="170561"/>
                  </a:lnTo>
                  <a:lnTo>
                    <a:pt x="146212" y="174561"/>
                  </a:lnTo>
                  <a:lnTo>
                    <a:pt x="155932" y="174946"/>
                  </a:lnTo>
                  <a:lnTo>
                    <a:pt x="165389" y="171450"/>
                  </a:lnTo>
                  <a:lnTo>
                    <a:pt x="172751" y="164564"/>
                  </a:lnTo>
                  <a:lnTo>
                    <a:pt x="176756" y="155701"/>
                  </a:lnTo>
                  <a:lnTo>
                    <a:pt x="177141" y="145982"/>
                  </a:lnTo>
                  <a:lnTo>
                    <a:pt x="173644" y="136525"/>
                  </a:lnTo>
                  <a:lnTo>
                    <a:pt x="118894" y="47751"/>
                  </a:lnTo>
                  <a:close/>
                </a:path>
                <a:path w="177164" h="426084">
                  <a:moveTo>
                    <a:pt x="89443" y="0"/>
                  </a:moveTo>
                  <a:lnTo>
                    <a:pt x="3591" y="135509"/>
                  </a:lnTo>
                  <a:lnTo>
                    <a:pt x="0" y="144968"/>
                  </a:lnTo>
                  <a:lnTo>
                    <a:pt x="289" y="154701"/>
                  </a:lnTo>
                  <a:lnTo>
                    <a:pt x="4198" y="163601"/>
                  </a:lnTo>
                  <a:lnTo>
                    <a:pt x="11465" y="170561"/>
                  </a:lnTo>
                  <a:lnTo>
                    <a:pt x="20925" y="174152"/>
                  </a:lnTo>
                  <a:lnTo>
                    <a:pt x="30658" y="173862"/>
                  </a:lnTo>
                  <a:lnTo>
                    <a:pt x="39558" y="169953"/>
                  </a:lnTo>
                  <a:lnTo>
                    <a:pt x="46517" y="162687"/>
                  </a:lnTo>
                  <a:lnTo>
                    <a:pt x="63283" y="136226"/>
                  </a:lnTo>
                  <a:lnTo>
                    <a:pt x="63789" y="47751"/>
                  </a:lnTo>
                  <a:lnTo>
                    <a:pt x="118894" y="47751"/>
                  </a:lnTo>
                  <a:lnTo>
                    <a:pt x="89443" y="0"/>
                  </a:lnTo>
                  <a:close/>
                </a:path>
                <a:path w="177164" h="426084">
                  <a:moveTo>
                    <a:pt x="114514" y="61213"/>
                  </a:moveTo>
                  <a:lnTo>
                    <a:pt x="67472" y="61213"/>
                  </a:lnTo>
                  <a:lnTo>
                    <a:pt x="110652" y="61467"/>
                  </a:lnTo>
                  <a:lnTo>
                    <a:pt x="88867" y="95850"/>
                  </a:lnTo>
                  <a:lnTo>
                    <a:pt x="114082" y="136673"/>
                  </a:lnTo>
                  <a:lnTo>
                    <a:pt x="114514" y="61213"/>
                  </a:lnTo>
                  <a:close/>
                </a:path>
                <a:path w="177164" h="426084">
                  <a:moveTo>
                    <a:pt x="63789" y="47751"/>
                  </a:moveTo>
                  <a:lnTo>
                    <a:pt x="63283" y="136226"/>
                  </a:lnTo>
                  <a:lnTo>
                    <a:pt x="88867" y="95850"/>
                  </a:lnTo>
                  <a:lnTo>
                    <a:pt x="67472" y="61213"/>
                  </a:lnTo>
                  <a:lnTo>
                    <a:pt x="114514" y="61213"/>
                  </a:lnTo>
                  <a:lnTo>
                    <a:pt x="114589" y="48005"/>
                  </a:lnTo>
                  <a:lnTo>
                    <a:pt x="63789" y="47751"/>
                  </a:lnTo>
                  <a:close/>
                </a:path>
                <a:path w="177164" h="426084">
                  <a:moveTo>
                    <a:pt x="67472" y="61213"/>
                  </a:moveTo>
                  <a:lnTo>
                    <a:pt x="88867" y="95850"/>
                  </a:lnTo>
                  <a:lnTo>
                    <a:pt x="110652" y="61467"/>
                  </a:lnTo>
                  <a:lnTo>
                    <a:pt x="67472" y="61213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56997" y="4629518"/>
              <a:ext cx="768350" cy="563245"/>
            </a:xfrm>
            <a:custGeom>
              <a:avLst/>
              <a:gdLst/>
              <a:ahLst/>
              <a:cxnLst/>
              <a:rect l="l" t="t" r="r" b="b"/>
              <a:pathLst>
                <a:path w="768350" h="563245">
                  <a:moveTo>
                    <a:pt x="768108" y="0"/>
                  </a:moveTo>
                  <a:lnTo>
                    <a:pt x="576084" y="0"/>
                  </a:lnTo>
                  <a:lnTo>
                    <a:pt x="384060" y="0"/>
                  </a:lnTo>
                  <a:lnTo>
                    <a:pt x="192036" y="0"/>
                  </a:lnTo>
                  <a:lnTo>
                    <a:pt x="0" y="0"/>
                  </a:lnTo>
                  <a:lnTo>
                    <a:pt x="0" y="187706"/>
                  </a:lnTo>
                  <a:lnTo>
                    <a:pt x="0" y="375412"/>
                  </a:lnTo>
                  <a:lnTo>
                    <a:pt x="0" y="563130"/>
                  </a:lnTo>
                  <a:lnTo>
                    <a:pt x="192036" y="563130"/>
                  </a:lnTo>
                  <a:lnTo>
                    <a:pt x="384060" y="563130"/>
                  </a:lnTo>
                  <a:lnTo>
                    <a:pt x="576084" y="563130"/>
                  </a:lnTo>
                  <a:lnTo>
                    <a:pt x="768108" y="563130"/>
                  </a:lnTo>
                  <a:lnTo>
                    <a:pt x="768108" y="375424"/>
                  </a:lnTo>
                  <a:lnTo>
                    <a:pt x="768108" y="187718"/>
                  </a:lnTo>
                  <a:lnTo>
                    <a:pt x="768108" y="0"/>
                  </a:lnTo>
                  <a:close/>
                </a:path>
              </a:pathLst>
            </a:custGeom>
            <a:solidFill>
              <a:srgbClr val="60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50659" y="4623181"/>
              <a:ext cx="781050" cy="575945"/>
            </a:xfrm>
            <a:custGeom>
              <a:avLst/>
              <a:gdLst/>
              <a:ahLst/>
              <a:cxnLst/>
              <a:rect l="l" t="t" r="r" b="b"/>
              <a:pathLst>
                <a:path w="781050" h="575945">
                  <a:moveTo>
                    <a:pt x="198374" y="0"/>
                  </a:moveTo>
                  <a:lnTo>
                    <a:pt x="198374" y="575818"/>
                  </a:lnTo>
                </a:path>
                <a:path w="781050" h="575945">
                  <a:moveTo>
                    <a:pt x="390398" y="0"/>
                  </a:moveTo>
                  <a:lnTo>
                    <a:pt x="390398" y="575818"/>
                  </a:lnTo>
                </a:path>
                <a:path w="781050" h="575945">
                  <a:moveTo>
                    <a:pt x="582422" y="0"/>
                  </a:moveTo>
                  <a:lnTo>
                    <a:pt x="582422" y="575818"/>
                  </a:lnTo>
                </a:path>
                <a:path w="781050" h="575945">
                  <a:moveTo>
                    <a:pt x="0" y="194056"/>
                  </a:moveTo>
                  <a:lnTo>
                    <a:pt x="780796" y="194056"/>
                  </a:lnTo>
                </a:path>
                <a:path w="781050" h="575945">
                  <a:moveTo>
                    <a:pt x="0" y="381762"/>
                  </a:moveTo>
                  <a:lnTo>
                    <a:pt x="780796" y="381762"/>
                  </a:lnTo>
                </a:path>
                <a:path w="781050" h="575945">
                  <a:moveTo>
                    <a:pt x="6350" y="0"/>
                  </a:moveTo>
                  <a:lnTo>
                    <a:pt x="6350" y="575818"/>
                  </a:lnTo>
                </a:path>
                <a:path w="781050" h="575945">
                  <a:moveTo>
                    <a:pt x="774446" y="0"/>
                  </a:moveTo>
                  <a:lnTo>
                    <a:pt x="774446" y="575818"/>
                  </a:lnTo>
                </a:path>
                <a:path w="781050" h="575945">
                  <a:moveTo>
                    <a:pt x="0" y="6350"/>
                  </a:moveTo>
                  <a:lnTo>
                    <a:pt x="780796" y="6350"/>
                  </a:lnTo>
                </a:path>
                <a:path w="781050" h="575945">
                  <a:moveTo>
                    <a:pt x="0" y="569468"/>
                  </a:moveTo>
                  <a:lnTo>
                    <a:pt x="780796" y="569468"/>
                  </a:lnTo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55611" y="4628756"/>
              <a:ext cx="768350" cy="563245"/>
            </a:xfrm>
            <a:custGeom>
              <a:avLst/>
              <a:gdLst/>
              <a:ahLst/>
              <a:cxnLst/>
              <a:rect l="l" t="t" r="r" b="b"/>
              <a:pathLst>
                <a:path w="768350" h="563245">
                  <a:moveTo>
                    <a:pt x="768096" y="0"/>
                  </a:moveTo>
                  <a:lnTo>
                    <a:pt x="576072" y="0"/>
                  </a:lnTo>
                  <a:lnTo>
                    <a:pt x="384048" y="0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187706"/>
                  </a:lnTo>
                  <a:lnTo>
                    <a:pt x="0" y="375412"/>
                  </a:lnTo>
                  <a:lnTo>
                    <a:pt x="0" y="563130"/>
                  </a:lnTo>
                  <a:lnTo>
                    <a:pt x="192024" y="563130"/>
                  </a:lnTo>
                  <a:lnTo>
                    <a:pt x="384048" y="563130"/>
                  </a:lnTo>
                  <a:lnTo>
                    <a:pt x="576072" y="563130"/>
                  </a:lnTo>
                  <a:lnTo>
                    <a:pt x="768096" y="563130"/>
                  </a:lnTo>
                  <a:lnTo>
                    <a:pt x="768096" y="375424"/>
                  </a:lnTo>
                  <a:lnTo>
                    <a:pt x="768096" y="187718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49260" y="4622419"/>
              <a:ext cx="781050" cy="575945"/>
            </a:xfrm>
            <a:custGeom>
              <a:avLst/>
              <a:gdLst/>
              <a:ahLst/>
              <a:cxnLst/>
              <a:rect l="l" t="t" r="r" b="b"/>
              <a:pathLst>
                <a:path w="781050" h="575945">
                  <a:moveTo>
                    <a:pt x="198374" y="0"/>
                  </a:moveTo>
                  <a:lnTo>
                    <a:pt x="198374" y="575817"/>
                  </a:lnTo>
                </a:path>
                <a:path w="781050" h="575945">
                  <a:moveTo>
                    <a:pt x="390398" y="0"/>
                  </a:moveTo>
                  <a:lnTo>
                    <a:pt x="390398" y="575817"/>
                  </a:lnTo>
                </a:path>
                <a:path w="781050" h="575945">
                  <a:moveTo>
                    <a:pt x="582422" y="0"/>
                  </a:moveTo>
                  <a:lnTo>
                    <a:pt x="582422" y="575817"/>
                  </a:lnTo>
                </a:path>
                <a:path w="781050" h="575945">
                  <a:moveTo>
                    <a:pt x="0" y="194055"/>
                  </a:moveTo>
                  <a:lnTo>
                    <a:pt x="780796" y="194055"/>
                  </a:lnTo>
                </a:path>
                <a:path w="781050" h="575945">
                  <a:moveTo>
                    <a:pt x="0" y="381761"/>
                  </a:moveTo>
                  <a:lnTo>
                    <a:pt x="780796" y="381761"/>
                  </a:lnTo>
                </a:path>
                <a:path w="781050" h="575945">
                  <a:moveTo>
                    <a:pt x="6350" y="0"/>
                  </a:moveTo>
                  <a:lnTo>
                    <a:pt x="6350" y="575817"/>
                  </a:lnTo>
                </a:path>
                <a:path w="781050" h="575945">
                  <a:moveTo>
                    <a:pt x="774446" y="0"/>
                  </a:moveTo>
                  <a:lnTo>
                    <a:pt x="774446" y="575817"/>
                  </a:lnTo>
                </a:path>
                <a:path w="781050" h="575945">
                  <a:moveTo>
                    <a:pt x="0" y="6349"/>
                  </a:moveTo>
                  <a:lnTo>
                    <a:pt x="780796" y="6349"/>
                  </a:lnTo>
                </a:path>
                <a:path w="781050" h="575945">
                  <a:moveTo>
                    <a:pt x="0" y="569467"/>
                  </a:moveTo>
                  <a:lnTo>
                    <a:pt x="780796" y="569467"/>
                  </a:lnTo>
                </a:path>
              </a:pathLst>
            </a:custGeom>
            <a:ln w="127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354951" y="4696790"/>
            <a:ext cx="172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+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4279" y="4430979"/>
            <a:ext cx="2272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7235" algn="l"/>
              </a:tabLst>
            </a:pPr>
            <a:r>
              <a:rPr sz="5400" dirty="0">
                <a:solidFill>
                  <a:srgbClr val="404040"/>
                </a:solidFill>
                <a:latin typeface="Comic Sans MS"/>
                <a:cs typeface="Comic Sans MS"/>
              </a:rPr>
              <a:t>(	)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36FB0B-2B6A-6E0F-87C2-4FE04768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537" y="330714"/>
            <a:ext cx="3876680" cy="1173728"/>
          </a:xfrm>
        </p:spPr>
        <p:txBody>
          <a:bodyPr>
            <a:normAutofit/>
          </a:bodyPr>
          <a:lstStyle/>
          <a:p>
            <a:r>
              <a:rPr lang="en-US" sz="2400" b="1" dirty="0"/>
              <a:t>Norm &amp; Residual connections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46191" y="719327"/>
            <a:ext cx="1499870" cy="5836920"/>
            <a:chOff x="5346191" y="719327"/>
            <a:chExt cx="1499870" cy="5836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6191" y="2987039"/>
              <a:ext cx="1499615" cy="1917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191" y="4596383"/>
              <a:ext cx="1499615" cy="19598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191" y="719327"/>
              <a:ext cx="1499615" cy="19598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95685" y="2754883"/>
            <a:ext cx="494665" cy="272415"/>
          </a:xfrm>
          <a:prstGeom prst="rect">
            <a:avLst/>
          </a:prstGeom>
        </p:spPr>
        <p:txBody>
          <a:bodyPr vert="vert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...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4797" y="5323459"/>
            <a:ext cx="310515" cy="800735"/>
          </a:xfrm>
          <a:prstGeom prst="rect">
            <a:avLst/>
          </a:prstGeom>
        </p:spPr>
        <p:txBody>
          <a:bodyPr vert="vert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En</a:t>
            </a:r>
            <a:r>
              <a:rPr sz="1600" b="1" spc="-10" dirty="0">
                <a:solidFill>
                  <a:srgbClr val="AEABAB"/>
                </a:solidFill>
                <a:latin typeface="Comic Sans MS"/>
                <a:cs typeface="Comic Sans MS"/>
              </a:rPr>
              <a:t>cod</a:t>
            </a:r>
            <a:r>
              <a:rPr sz="1600" b="1" spc="-15" dirty="0">
                <a:solidFill>
                  <a:srgbClr val="AEABAB"/>
                </a:solidFill>
                <a:latin typeface="Comic Sans MS"/>
                <a:cs typeface="Comic Sans MS"/>
              </a:rPr>
              <a:t>e</a:t>
            </a: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3526" y="3768344"/>
            <a:ext cx="310515" cy="800735"/>
          </a:xfrm>
          <a:prstGeom prst="rect">
            <a:avLst/>
          </a:prstGeom>
        </p:spPr>
        <p:txBody>
          <a:bodyPr vert="vert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En</a:t>
            </a:r>
            <a:r>
              <a:rPr sz="1600" b="1" spc="-10" dirty="0">
                <a:solidFill>
                  <a:srgbClr val="AEABAB"/>
                </a:solidFill>
                <a:latin typeface="Comic Sans MS"/>
                <a:cs typeface="Comic Sans MS"/>
              </a:rPr>
              <a:t>cod</a:t>
            </a:r>
            <a:r>
              <a:rPr sz="1600" b="1" spc="-15" dirty="0">
                <a:solidFill>
                  <a:srgbClr val="AEABAB"/>
                </a:solidFill>
                <a:latin typeface="Comic Sans MS"/>
                <a:cs typeface="Comic Sans MS"/>
              </a:rPr>
              <a:t>e</a:t>
            </a: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3526" y="1459483"/>
            <a:ext cx="310515" cy="802005"/>
          </a:xfrm>
          <a:prstGeom prst="rect">
            <a:avLst/>
          </a:prstGeom>
        </p:spPr>
        <p:txBody>
          <a:bodyPr vert="vert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solidFill>
                  <a:srgbClr val="AEABAB"/>
                </a:solidFill>
                <a:latin typeface="Comic Sans MS"/>
                <a:cs typeface="Comic Sans MS"/>
              </a:rPr>
              <a:t>Encoder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3355" y="1132332"/>
            <a:ext cx="542925" cy="5361940"/>
          </a:xfrm>
          <a:custGeom>
            <a:avLst/>
            <a:gdLst/>
            <a:ahLst/>
            <a:cxnLst/>
            <a:rect l="l" t="t" r="r" b="b"/>
            <a:pathLst>
              <a:path w="542925" h="5361940">
                <a:moveTo>
                  <a:pt x="542544" y="5361432"/>
                </a:moveTo>
                <a:lnTo>
                  <a:pt x="470415" y="5359816"/>
                </a:lnTo>
                <a:lnTo>
                  <a:pt x="405609" y="5355258"/>
                </a:lnTo>
                <a:lnTo>
                  <a:pt x="350710" y="5348189"/>
                </a:lnTo>
                <a:lnTo>
                  <a:pt x="308299" y="5339038"/>
                </a:lnTo>
                <a:lnTo>
                  <a:pt x="271272" y="5316220"/>
                </a:lnTo>
                <a:lnTo>
                  <a:pt x="271272" y="2725928"/>
                </a:lnTo>
                <a:lnTo>
                  <a:pt x="261584" y="2713891"/>
                </a:lnTo>
                <a:lnTo>
                  <a:pt x="191833" y="2693939"/>
                </a:lnTo>
                <a:lnTo>
                  <a:pt x="136934" y="2686877"/>
                </a:lnTo>
                <a:lnTo>
                  <a:pt x="72128" y="2682327"/>
                </a:lnTo>
                <a:lnTo>
                  <a:pt x="0" y="2680716"/>
                </a:lnTo>
                <a:lnTo>
                  <a:pt x="72128" y="2679104"/>
                </a:lnTo>
                <a:lnTo>
                  <a:pt x="136934" y="2674554"/>
                </a:lnTo>
                <a:lnTo>
                  <a:pt x="191833" y="2667492"/>
                </a:lnTo>
                <a:lnTo>
                  <a:pt x="234244" y="2658345"/>
                </a:lnTo>
                <a:lnTo>
                  <a:pt x="271272" y="2635504"/>
                </a:lnTo>
                <a:lnTo>
                  <a:pt x="271272" y="45212"/>
                </a:lnTo>
                <a:lnTo>
                  <a:pt x="280959" y="33175"/>
                </a:lnTo>
                <a:lnTo>
                  <a:pt x="308299" y="22370"/>
                </a:lnTo>
                <a:lnTo>
                  <a:pt x="350710" y="13223"/>
                </a:lnTo>
                <a:lnTo>
                  <a:pt x="405609" y="6161"/>
                </a:lnTo>
                <a:lnTo>
                  <a:pt x="470415" y="1611"/>
                </a:lnTo>
                <a:lnTo>
                  <a:pt x="542544" y="0"/>
                </a:lnTo>
              </a:path>
            </a:pathLst>
          </a:custGeom>
          <a:ln w="38099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67225" y="3633673"/>
            <a:ext cx="2317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04040"/>
                </a:solidFill>
                <a:latin typeface="Comic Sans MS"/>
                <a:cs typeface="Comic Sans MS"/>
              </a:rPr>
              <a:t>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0AA3E27-064F-5D41-6DC3-EF813633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284" y="365125"/>
            <a:ext cx="3983516" cy="879781"/>
          </a:xfrm>
        </p:spPr>
        <p:txBody>
          <a:bodyPr>
            <a:normAutofit/>
          </a:bodyPr>
          <a:lstStyle/>
          <a:p>
            <a:r>
              <a:rPr lang="en-US" sz="2800" b="1" dirty="0"/>
              <a:t>Several layers of Encoders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78408" y="530351"/>
            <a:ext cx="1503045" cy="5836920"/>
            <a:chOff x="978408" y="530351"/>
            <a:chExt cx="1503045" cy="5836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456" y="2798063"/>
              <a:ext cx="1496568" cy="19202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456" y="4410455"/>
              <a:ext cx="1499616" cy="19568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408" y="530351"/>
              <a:ext cx="1499616" cy="19598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28536" y="2567432"/>
            <a:ext cx="494665" cy="272415"/>
          </a:xfrm>
          <a:prstGeom prst="rect">
            <a:avLst/>
          </a:prstGeom>
        </p:spPr>
        <p:txBody>
          <a:bodyPr vert="vert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7648" y="5136007"/>
            <a:ext cx="310515" cy="800735"/>
          </a:xfrm>
          <a:prstGeom prst="rect">
            <a:avLst/>
          </a:prstGeom>
        </p:spPr>
        <p:txBody>
          <a:bodyPr vert="vert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En</a:t>
            </a:r>
            <a:r>
              <a:rPr sz="1600" b="1" spc="-10" dirty="0">
                <a:solidFill>
                  <a:srgbClr val="AEABAB"/>
                </a:solidFill>
                <a:latin typeface="Comic Sans MS"/>
                <a:cs typeface="Comic Sans MS"/>
              </a:rPr>
              <a:t>cod</a:t>
            </a:r>
            <a:r>
              <a:rPr sz="1600" b="1" spc="-15" dirty="0">
                <a:solidFill>
                  <a:srgbClr val="AEABAB"/>
                </a:solidFill>
                <a:latin typeface="Comic Sans MS"/>
                <a:cs typeface="Comic Sans MS"/>
              </a:rPr>
              <a:t>e</a:t>
            </a: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6378" y="3580891"/>
            <a:ext cx="310515" cy="800735"/>
          </a:xfrm>
          <a:prstGeom prst="rect">
            <a:avLst/>
          </a:prstGeom>
        </p:spPr>
        <p:txBody>
          <a:bodyPr vert="vert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En</a:t>
            </a:r>
            <a:r>
              <a:rPr sz="1600" b="1" spc="-10" dirty="0">
                <a:solidFill>
                  <a:srgbClr val="AEABAB"/>
                </a:solidFill>
                <a:latin typeface="Comic Sans MS"/>
                <a:cs typeface="Comic Sans MS"/>
              </a:rPr>
              <a:t>cod</a:t>
            </a:r>
            <a:r>
              <a:rPr sz="1600" b="1" spc="-15" dirty="0">
                <a:solidFill>
                  <a:srgbClr val="AEABAB"/>
                </a:solidFill>
                <a:latin typeface="Comic Sans MS"/>
                <a:cs typeface="Comic Sans MS"/>
              </a:rPr>
              <a:t>e</a:t>
            </a: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6378" y="1272286"/>
            <a:ext cx="310515" cy="800735"/>
          </a:xfrm>
          <a:prstGeom prst="rect">
            <a:avLst/>
          </a:prstGeom>
        </p:spPr>
        <p:txBody>
          <a:bodyPr vert="vert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En</a:t>
            </a:r>
            <a:r>
              <a:rPr sz="1600" b="1" spc="-10" dirty="0">
                <a:solidFill>
                  <a:srgbClr val="AEABAB"/>
                </a:solidFill>
                <a:latin typeface="Comic Sans MS"/>
                <a:cs typeface="Comic Sans MS"/>
              </a:rPr>
              <a:t>cod</a:t>
            </a:r>
            <a:r>
              <a:rPr sz="1600" b="1" spc="-15" dirty="0">
                <a:solidFill>
                  <a:srgbClr val="AEABAB"/>
                </a:solidFill>
                <a:latin typeface="Comic Sans MS"/>
                <a:cs typeface="Comic Sans MS"/>
              </a:rPr>
              <a:t>e</a:t>
            </a:r>
            <a:r>
              <a:rPr sz="1600" b="1" dirty="0">
                <a:solidFill>
                  <a:srgbClr val="AEABAB"/>
                </a:solidFill>
                <a:latin typeface="Comic Sans MS"/>
                <a:cs typeface="Comic Sans MS"/>
              </a:rPr>
              <a:t>r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5572" y="943355"/>
            <a:ext cx="546100" cy="5364480"/>
          </a:xfrm>
          <a:custGeom>
            <a:avLst/>
            <a:gdLst/>
            <a:ahLst/>
            <a:cxnLst/>
            <a:rect l="l" t="t" r="r" b="b"/>
            <a:pathLst>
              <a:path w="546100" h="5364480">
                <a:moveTo>
                  <a:pt x="545591" y="5364480"/>
                </a:moveTo>
                <a:lnTo>
                  <a:pt x="473072" y="5362855"/>
                </a:lnTo>
                <a:lnTo>
                  <a:pt x="407907" y="5358272"/>
                </a:lnTo>
                <a:lnTo>
                  <a:pt x="352696" y="5351162"/>
                </a:lnTo>
                <a:lnTo>
                  <a:pt x="310040" y="5341960"/>
                </a:lnTo>
                <a:lnTo>
                  <a:pt x="272796" y="5319014"/>
                </a:lnTo>
                <a:lnTo>
                  <a:pt x="272796" y="2727706"/>
                </a:lnTo>
                <a:lnTo>
                  <a:pt x="263051" y="2715606"/>
                </a:lnTo>
                <a:lnTo>
                  <a:pt x="192895" y="2695543"/>
                </a:lnTo>
                <a:lnTo>
                  <a:pt x="137684" y="2688439"/>
                </a:lnTo>
                <a:lnTo>
                  <a:pt x="72519" y="2683861"/>
                </a:lnTo>
                <a:lnTo>
                  <a:pt x="0" y="2682240"/>
                </a:lnTo>
                <a:lnTo>
                  <a:pt x="72519" y="2680618"/>
                </a:lnTo>
                <a:lnTo>
                  <a:pt x="137684" y="2676040"/>
                </a:lnTo>
                <a:lnTo>
                  <a:pt x="192895" y="2668936"/>
                </a:lnTo>
                <a:lnTo>
                  <a:pt x="235551" y="2659737"/>
                </a:lnTo>
                <a:lnTo>
                  <a:pt x="272796" y="2636774"/>
                </a:lnTo>
                <a:lnTo>
                  <a:pt x="272796" y="45466"/>
                </a:lnTo>
                <a:lnTo>
                  <a:pt x="282540" y="33366"/>
                </a:lnTo>
                <a:lnTo>
                  <a:pt x="310040" y="22502"/>
                </a:lnTo>
                <a:lnTo>
                  <a:pt x="352696" y="13303"/>
                </a:lnTo>
                <a:lnTo>
                  <a:pt x="407907" y="6199"/>
                </a:lnTo>
                <a:lnTo>
                  <a:pt x="473072" y="1621"/>
                </a:lnTo>
                <a:lnTo>
                  <a:pt x="545591" y="0"/>
                </a:lnTo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0076" y="3446221"/>
            <a:ext cx="2317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04040"/>
                </a:solidFill>
                <a:latin typeface="Comic Sans MS"/>
                <a:cs typeface="Comic Sans MS"/>
              </a:rPr>
              <a:t>N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80995" y="0"/>
            <a:ext cx="7348220" cy="6590030"/>
            <a:chOff x="2380995" y="0"/>
            <a:chExt cx="7348220" cy="6590030"/>
          </a:xfrm>
        </p:grpSpPr>
        <p:sp>
          <p:nvSpPr>
            <p:cNvPr id="14" name="object 14"/>
            <p:cNvSpPr/>
            <p:nvPr/>
          </p:nvSpPr>
          <p:spPr>
            <a:xfrm>
              <a:off x="5654039" y="2953511"/>
              <a:ext cx="4029710" cy="3411220"/>
            </a:xfrm>
            <a:custGeom>
              <a:avLst/>
              <a:gdLst/>
              <a:ahLst/>
              <a:cxnLst/>
              <a:rect l="l" t="t" r="r" b="b"/>
              <a:pathLst>
                <a:path w="4029709" h="3411220">
                  <a:moveTo>
                    <a:pt x="3746627" y="0"/>
                  </a:moveTo>
                  <a:lnTo>
                    <a:pt x="282829" y="0"/>
                  </a:lnTo>
                  <a:lnTo>
                    <a:pt x="236950" y="3701"/>
                  </a:lnTo>
                  <a:lnTo>
                    <a:pt x="193430" y="14418"/>
                  </a:lnTo>
                  <a:lnTo>
                    <a:pt x="152849" y="31567"/>
                  </a:lnTo>
                  <a:lnTo>
                    <a:pt x="115790" y="54567"/>
                  </a:lnTo>
                  <a:lnTo>
                    <a:pt x="82835" y="82835"/>
                  </a:lnTo>
                  <a:lnTo>
                    <a:pt x="54567" y="115790"/>
                  </a:lnTo>
                  <a:lnTo>
                    <a:pt x="31567" y="152849"/>
                  </a:lnTo>
                  <a:lnTo>
                    <a:pt x="14418" y="193430"/>
                  </a:lnTo>
                  <a:lnTo>
                    <a:pt x="3701" y="236950"/>
                  </a:lnTo>
                  <a:lnTo>
                    <a:pt x="0" y="282828"/>
                  </a:lnTo>
                  <a:lnTo>
                    <a:pt x="0" y="3127933"/>
                  </a:lnTo>
                  <a:lnTo>
                    <a:pt x="3701" y="3173801"/>
                  </a:lnTo>
                  <a:lnTo>
                    <a:pt x="14418" y="3217312"/>
                  </a:lnTo>
                  <a:lnTo>
                    <a:pt x="31567" y="3257885"/>
                  </a:lnTo>
                  <a:lnTo>
                    <a:pt x="54567" y="3294937"/>
                  </a:lnTo>
                  <a:lnTo>
                    <a:pt x="82835" y="3327887"/>
                  </a:lnTo>
                  <a:lnTo>
                    <a:pt x="115790" y="3356151"/>
                  </a:lnTo>
                  <a:lnTo>
                    <a:pt x="152849" y="3379148"/>
                  </a:lnTo>
                  <a:lnTo>
                    <a:pt x="193430" y="3396295"/>
                  </a:lnTo>
                  <a:lnTo>
                    <a:pt x="236950" y="3407010"/>
                  </a:lnTo>
                  <a:lnTo>
                    <a:pt x="282829" y="3410712"/>
                  </a:lnTo>
                  <a:lnTo>
                    <a:pt x="3746627" y="3410712"/>
                  </a:lnTo>
                  <a:lnTo>
                    <a:pt x="3792505" y="3407010"/>
                  </a:lnTo>
                  <a:lnTo>
                    <a:pt x="3836025" y="3396295"/>
                  </a:lnTo>
                  <a:lnTo>
                    <a:pt x="3876606" y="3379148"/>
                  </a:lnTo>
                  <a:lnTo>
                    <a:pt x="3913665" y="3356151"/>
                  </a:lnTo>
                  <a:lnTo>
                    <a:pt x="3946620" y="3327887"/>
                  </a:lnTo>
                  <a:lnTo>
                    <a:pt x="3974888" y="3294937"/>
                  </a:lnTo>
                  <a:lnTo>
                    <a:pt x="3997888" y="3257885"/>
                  </a:lnTo>
                  <a:lnTo>
                    <a:pt x="4015037" y="3217312"/>
                  </a:lnTo>
                  <a:lnTo>
                    <a:pt x="4025754" y="3173801"/>
                  </a:lnTo>
                  <a:lnTo>
                    <a:pt x="4029456" y="3127933"/>
                  </a:lnTo>
                  <a:lnTo>
                    <a:pt x="4029456" y="282828"/>
                  </a:lnTo>
                  <a:lnTo>
                    <a:pt x="4025754" y="236950"/>
                  </a:lnTo>
                  <a:lnTo>
                    <a:pt x="4015037" y="193430"/>
                  </a:lnTo>
                  <a:lnTo>
                    <a:pt x="3997888" y="152849"/>
                  </a:lnTo>
                  <a:lnTo>
                    <a:pt x="3974888" y="115790"/>
                  </a:lnTo>
                  <a:lnTo>
                    <a:pt x="3946620" y="82835"/>
                  </a:lnTo>
                  <a:lnTo>
                    <a:pt x="3913665" y="54567"/>
                  </a:lnTo>
                  <a:lnTo>
                    <a:pt x="3876606" y="31567"/>
                  </a:lnTo>
                  <a:lnTo>
                    <a:pt x="3836025" y="14418"/>
                  </a:lnTo>
                  <a:lnTo>
                    <a:pt x="3792505" y="3701"/>
                  </a:lnTo>
                  <a:lnTo>
                    <a:pt x="3746627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9007" y="2657855"/>
              <a:ext cx="3950208" cy="39319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25895" y="149352"/>
              <a:ext cx="2072639" cy="2216150"/>
            </a:xfrm>
            <a:custGeom>
              <a:avLst/>
              <a:gdLst/>
              <a:ahLst/>
              <a:cxnLst/>
              <a:rect l="l" t="t" r="r" b="b"/>
              <a:pathLst>
                <a:path w="2072640" h="2216150">
                  <a:moveTo>
                    <a:pt x="1860677" y="0"/>
                  </a:moveTo>
                  <a:lnTo>
                    <a:pt x="211962" y="0"/>
                  </a:lnTo>
                  <a:lnTo>
                    <a:pt x="163352" y="5596"/>
                  </a:lnTo>
                  <a:lnTo>
                    <a:pt x="118733" y="21538"/>
                  </a:lnTo>
                  <a:lnTo>
                    <a:pt x="79378" y="46556"/>
                  </a:lnTo>
                  <a:lnTo>
                    <a:pt x="46556" y="79378"/>
                  </a:lnTo>
                  <a:lnTo>
                    <a:pt x="21538" y="118733"/>
                  </a:lnTo>
                  <a:lnTo>
                    <a:pt x="5596" y="163352"/>
                  </a:lnTo>
                  <a:lnTo>
                    <a:pt x="0" y="211962"/>
                  </a:lnTo>
                  <a:lnTo>
                    <a:pt x="0" y="2003933"/>
                  </a:lnTo>
                  <a:lnTo>
                    <a:pt x="5596" y="2052543"/>
                  </a:lnTo>
                  <a:lnTo>
                    <a:pt x="21538" y="2097162"/>
                  </a:lnTo>
                  <a:lnTo>
                    <a:pt x="46556" y="2136517"/>
                  </a:lnTo>
                  <a:lnTo>
                    <a:pt x="79378" y="2169339"/>
                  </a:lnTo>
                  <a:lnTo>
                    <a:pt x="118733" y="2194357"/>
                  </a:lnTo>
                  <a:lnTo>
                    <a:pt x="163352" y="2210299"/>
                  </a:lnTo>
                  <a:lnTo>
                    <a:pt x="211962" y="2215896"/>
                  </a:lnTo>
                  <a:lnTo>
                    <a:pt x="1860677" y="2215896"/>
                  </a:lnTo>
                  <a:lnTo>
                    <a:pt x="1909287" y="2210299"/>
                  </a:lnTo>
                  <a:lnTo>
                    <a:pt x="1953906" y="2194357"/>
                  </a:lnTo>
                  <a:lnTo>
                    <a:pt x="1993261" y="2169339"/>
                  </a:lnTo>
                  <a:lnTo>
                    <a:pt x="2026083" y="2136517"/>
                  </a:lnTo>
                  <a:lnTo>
                    <a:pt x="2051101" y="2097162"/>
                  </a:lnTo>
                  <a:lnTo>
                    <a:pt x="2067043" y="2052543"/>
                  </a:lnTo>
                  <a:lnTo>
                    <a:pt x="2072639" y="2003933"/>
                  </a:lnTo>
                  <a:lnTo>
                    <a:pt x="2072639" y="211962"/>
                  </a:lnTo>
                  <a:lnTo>
                    <a:pt x="2067043" y="163352"/>
                  </a:lnTo>
                  <a:lnTo>
                    <a:pt x="2051101" y="118733"/>
                  </a:lnTo>
                  <a:lnTo>
                    <a:pt x="2026083" y="79378"/>
                  </a:lnTo>
                  <a:lnTo>
                    <a:pt x="1993261" y="46556"/>
                  </a:lnTo>
                  <a:lnTo>
                    <a:pt x="1953906" y="21538"/>
                  </a:lnTo>
                  <a:lnTo>
                    <a:pt x="1909287" y="5596"/>
                  </a:lnTo>
                  <a:lnTo>
                    <a:pt x="1860677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6687" y="0"/>
              <a:ext cx="1639823" cy="27279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99231" y="0"/>
              <a:ext cx="2822447" cy="18928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159" y="2261616"/>
              <a:ext cx="2359152" cy="42976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06395" y="1729739"/>
              <a:ext cx="6741795" cy="4636770"/>
            </a:xfrm>
            <a:custGeom>
              <a:avLst/>
              <a:gdLst/>
              <a:ahLst/>
              <a:cxnLst/>
              <a:rect l="l" t="t" r="r" b="b"/>
              <a:pathLst>
                <a:path w="6741795" h="4636770">
                  <a:moveTo>
                    <a:pt x="767715" y="1179576"/>
                  </a:moveTo>
                  <a:lnTo>
                    <a:pt x="51816" y="3082671"/>
                  </a:lnTo>
                </a:path>
                <a:path w="6741795" h="4636770">
                  <a:moveTo>
                    <a:pt x="869569" y="4636592"/>
                  </a:moveTo>
                  <a:lnTo>
                    <a:pt x="0" y="4578096"/>
                  </a:lnTo>
                </a:path>
                <a:path w="6741795" h="4636770">
                  <a:moveTo>
                    <a:pt x="3366897" y="0"/>
                  </a:moveTo>
                  <a:lnTo>
                    <a:pt x="2980944" y="2167001"/>
                  </a:lnTo>
                </a:path>
                <a:path w="6741795" h="4636770">
                  <a:moveTo>
                    <a:pt x="640080" y="27432"/>
                  </a:moveTo>
                  <a:lnTo>
                    <a:pt x="980058" y="2168017"/>
                  </a:lnTo>
                </a:path>
                <a:path w="6741795" h="4636770">
                  <a:moveTo>
                    <a:pt x="3005328" y="4367784"/>
                  </a:moveTo>
                  <a:lnTo>
                    <a:pt x="3367151" y="4577321"/>
                  </a:lnTo>
                </a:path>
                <a:path w="6741795" h="4636770">
                  <a:moveTo>
                    <a:pt x="3005328" y="3988511"/>
                  </a:moveTo>
                  <a:lnTo>
                    <a:pt x="3251580" y="1481327"/>
                  </a:lnTo>
                </a:path>
                <a:path w="6741795" h="4636770">
                  <a:moveTo>
                    <a:pt x="3447288" y="2764663"/>
                  </a:moveTo>
                  <a:lnTo>
                    <a:pt x="3682873" y="533400"/>
                  </a:lnTo>
                </a:path>
                <a:path w="6741795" h="4636770">
                  <a:moveTo>
                    <a:pt x="6741286" y="2764663"/>
                  </a:moveTo>
                  <a:lnTo>
                    <a:pt x="5626608" y="533400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1100B7D4-A7A1-90B1-D93C-D3B712EF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701" y="104609"/>
            <a:ext cx="3641752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Whole in one image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501200" y="187287"/>
            <a:ext cx="4584304" cy="5729224"/>
            <a:chOff x="4130040" y="1130807"/>
            <a:chExt cx="4024884" cy="5729224"/>
          </a:xfrm>
          <a:solidFill>
            <a:schemeClr val="bg1"/>
          </a:solidFill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40" y="1130807"/>
              <a:ext cx="3931919" cy="572414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7" name="object 7"/>
            <p:cNvSpPr/>
            <p:nvPr/>
          </p:nvSpPr>
          <p:spPr>
            <a:xfrm>
              <a:off x="6097524" y="1132331"/>
              <a:ext cx="2057400" cy="5727700"/>
            </a:xfrm>
            <a:custGeom>
              <a:avLst/>
              <a:gdLst/>
              <a:ahLst/>
              <a:cxnLst/>
              <a:rect l="l" t="t" r="r" b="b"/>
              <a:pathLst>
                <a:path w="2057400" h="5727700">
                  <a:moveTo>
                    <a:pt x="2057400" y="0"/>
                  </a:moveTo>
                  <a:lnTo>
                    <a:pt x="0" y="0"/>
                  </a:lnTo>
                  <a:lnTo>
                    <a:pt x="0" y="5727192"/>
                  </a:lnTo>
                  <a:lnTo>
                    <a:pt x="2057400" y="5727192"/>
                  </a:lnTo>
                  <a:lnTo>
                    <a:pt x="20574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31564" y="5408675"/>
              <a:ext cx="1965960" cy="728980"/>
            </a:xfrm>
            <a:custGeom>
              <a:avLst/>
              <a:gdLst/>
              <a:ahLst/>
              <a:cxnLst/>
              <a:rect l="l" t="t" r="r" b="b"/>
              <a:pathLst>
                <a:path w="1965960" h="728979">
                  <a:moveTo>
                    <a:pt x="1965960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1965960" y="728472"/>
                  </a:lnTo>
                  <a:lnTo>
                    <a:pt x="19659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1564" y="5408675"/>
              <a:ext cx="1965960" cy="728980"/>
            </a:xfrm>
            <a:custGeom>
              <a:avLst/>
              <a:gdLst/>
              <a:ahLst/>
              <a:cxnLst/>
              <a:rect l="l" t="t" r="r" b="b"/>
              <a:pathLst>
                <a:path w="1965960" h="728979">
                  <a:moveTo>
                    <a:pt x="0" y="728472"/>
                  </a:moveTo>
                  <a:lnTo>
                    <a:pt x="1965960" y="728472"/>
                  </a:lnTo>
                  <a:lnTo>
                    <a:pt x="1965960" y="0"/>
                  </a:lnTo>
                  <a:lnTo>
                    <a:pt x="0" y="0"/>
                  </a:lnTo>
                  <a:lnTo>
                    <a:pt x="0" y="728472"/>
                  </a:lnTo>
                  <a:close/>
                </a:path>
              </a:pathLst>
            </a:custGeom>
            <a:grpFill/>
            <a:ln w="63499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0B1BCEE-0B05-F52C-FFDD-298E2619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0" y="1002536"/>
            <a:ext cx="6750397" cy="4549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52D6-E692-B60F-3360-376E3353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pPr algn="ctr"/>
            <a:r>
              <a:rPr lang="en-US" dirty="0"/>
              <a:t>Transformer architecture </a:t>
            </a:r>
          </a:p>
        </p:txBody>
      </p:sp>
      <p:pic>
        <p:nvPicPr>
          <p:cNvPr id="4" name="object 10">
            <a:extLst>
              <a:ext uri="{FF2B5EF4-FFF2-40B4-BE49-F238E27FC236}">
                <a16:creationId xmlns:a16="http://schemas.microsoft.com/office/drawing/2014/main" id="{1BDCE983-A2B1-ED0B-AFEE-5DE9F88C56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4161" y="1463040"/>
            <a:ext cx="4714240" cy="50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5988" y="1549780"/>
            <a:ext cx="3268980" cy="49697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412994" y="5629452"/>
            <a:ext cx="162877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FF4D6C"/>
                </a:solidFill>
                <a:latin typeface="Comic Sans MS"/>
                <a:cs typeface="Comic Sans MS"/>
              </a:rPr>
              <a:t>Masked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200" b="1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338" y="4505020"/>
            <a:ext cx="421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r>
              <a:rPr sz="1800" b="1" spc="10" dirty="0">
                <a:solidFill>
                  <a:srgbClr val="404040"/>
                </a:solidFill>
                <a:latin typeface="Comic Sans MS"/>
                <a:cs typeface="Comic Sans MS"/>
              </a:rPr>
              <a:t>,</a:t>
            </a: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00" y="4462094"/>
            <a:ext cx="1387475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Q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Add</a:t>
            </a:r>
            <a:r>
              <a:rPr sz="12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2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Normalize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327" y="3376040"/>
            <a:ext cx="162877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Add</a:t>
            </a:r>
            <a:r>
              <a:rPr sz="12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2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Normalize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200" b="1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9833" y="1397330"/>
            <a:ext cx="2103755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AEABAB"/>
                </a:solidFill>
                <a:latin typeface="Comic Sans MS"/>
                <a:cs typeface="Comic Sans MS"/>
              </a:rPr>
              <a:t>Decoder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omic Sans MS"/>
              <a:cs typeface="Comic Sans MS"/>
            </a:endParaRPr>
          </a:p>
          <a:p>
            <a:pPr marL="823594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Add</a:t>
            </a:r>
            <a:r>
              <a:rPr sz="12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2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Normalize</a:t>
            </a:r>
            <a:endParaRPr sz="12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 dirty="0">
              <a:latin typeface="Comic Sans MS"/>
              <a:cs typeface="Comic Sans MS"/>
            </a:endParaRPr>
          </a:p>
          <a:p>
            <a:pPr marL="823594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Feed</a:t>
            </a:r>
            <a:r>
              <a:rPr sz="12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Forward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6809" y="2055661"/>
            <a:ext cx="1298575" cy="1249680"/>
          </a:xfrm>
          <a:custGeom>
            <a:avLst/>
            <a:gdLst/>
            <a:ahLst/>
            <a:cxnLst/>
            <a:rect l="l" t="t" r="r" b="b"/>
            <a:pathLst>
              <a:path w="1298575" h="1249679">
                <a:moveTo>
                  <a:pt x="1247266" y="1142706"/>
                </a:moveTo>
                <a:lnTo>
                  <a:pt x="1247266" y="1249640"/>
                </a:lnTo>
                <a:lnTo>
                  <a:pt x="1298066" y="1249640"/>
                </a:lnTo>
                <a:lnTo>
                  <a:pt x="1298066" y="1168106"/>
                </a:lnTo>
                <a:lnTo>
                  <a:pt x="1272666" y="1168106"/>
                </a:lnTo>
                <a:lnTo>
                  <a:pt x="1247266" y="1142706"/>
                </a:lnTo>
                <a:close/>
              </a:path>
              <a:path w="1298575" h="1249679">
                <a:moveTo>
                  <a:pt x="172211" y="63206"/>
                </a:moveTo>
                <a:lnTo>
                  <a:pt x="0" y="63206"/>
                </a:lnTo>
                <a:lnTo>
                  <a:pt x="0" y="1168106"/>
                </a:lnTo>
                <a:lnTo>
                  <a:pt x="1247266" y="1168106"/>
                </a:lnTo>
                <a:lnTo>
                  <a:pt x="1247266" y="1142706"/>
                </a:lnTo>
                <a:lnTo>
                  <a:pt x="50800" y="1142706"/>
                </a:lnTo>
                <a:lnTo>
                  <a:pt x="25400" y="1117306"/>
                </a:lnTo>
                <a:lnTo>
                  <a:pt x="50800" y="1117306"/>
                </a:lnTo>
                <a:lnTo>
                  <a:pt x="50800" y="114006"/>
                </a:lnTo>
                <a:lnTo>
                  <a:pt x="25400" y="114006"/>
                </a:lnTo>
                <a:lnTo>
                  <a:pt x="50799" y="88606"/>
                </a:lnTo>
                <a:lnTo>
                  <a:pt x="212851" y="88606"/>
                </a:lnTo>
                <a:lnTo>
                  <a:pt x="172211" y="63206"/>
                </a:lnTo>
                <a:close/>
              </a:path>
              <a:path w="1298575" h="1249679">
                <a:moveTo>
                  <a:pt x="1298066" y="1117306"/>
                </a:moveTo>
                <a:lnTo>
                  <a:pt x="50800" y="1117306"/>
                </a:lnTo>
                <a:lnTo>
                  <a:pt x="50800" y="1142706"/>
                </a:lnTo>
                <a:lnTo>
                  <a:pt x="1247266" y="1142706"/>
                </a:lnTo>
                <a:lnTo>
                  <a:pt x="1272666" y="1168106"/>
                </a:lnTo>
                <a:lnTo>
                  <a:pt x="1298066" y="1168106"/>
                </a:lnTo>
                <a:lnTo>
                  <a:pt x="1298066" y="1117306"/>
                </a:lnTo>
                <a:close/>
              </a:path>
              <a:path w="1298575" h="1249679">
                <a:moveTo>
                  <a:pt x="50800" y="1117306"/>
                </a:moveTo>
                <a:lnTo>
                  <a:pt x="25400" y="1117306"/>
                </a:lnTo>
                <a:lnTo>
                  <a:pt x="50800" y="1142706"/>
                </a:lnTo>
                <a:lnTo>
                  <a:pt x="50800" y="1117306"/>
                </a:lnTo>
                <a:close/>
              </a:path>
              <a:path w="1298575" h="1249679">
                <a:moveTo>
                  <a:pt x="212851" y="88606"/>
                </a:moveTo>
                <a:lnTo>
                  <a:pt x="145795" y="130516"/>
                </a:lnTo>
                <a:lnTo>
                  <a:pt x="138453" y="137475"/>
                </a:lnTo>
                <a:lnTo>
                  <a:pt x="134492" y="146375"/>
                </a:lnTo>
                <a:lnTo>
                  <a:pt x="134151" y="156108"/>
                </a:lnTo>
                <a:lnTo>
                  <a:pt x="137667" y="165568"/>
                </a:lnTo>
                <a:lnTo>
                  <a:pt x="144627" y="172910"/>
                </a:lnTo>
                <a:lnTo>
                  <a:pt x="153527" y="176871"/>
                </a:lnTo>
                <a:lnTo>
                  <a:pt x="163260" y="177212"/>
                </a:lnTo>
                <a:lnTo>
                  <a:pt x="172719" y="173696"/>
                </a:lnTo>
                <a:lnTo>
                  <a:pt x="268134" y="114006"/>
                </a:lnTo>
                <a:lnTo>
                  <a:pt x="260857" y="114006"/>
                </a:lnTo>
                <a:lnTo>
                  <a:pt x="260857" y="110196"/>
                </a:lnTo>
                <a:lnTo>
                  <a:pt x="247395" y="110196"/>
                </a:lnTo>
                <a:lnTo>
                  <a:pt x="212851" y="88606"/>
                </a:lnTo>
                <a:close/>
              </a:path>
              <a:path w="1298575" h="1249679">
                <a:moveTo>
                  <a:pt x="50800" y="88606"/>
                </a:moveTo>
                <a:lnTo>
                  <a:pt x="25400" y="114006"/>
                </a:lnTo>
                <a:lnTo>
                  <a:pt x="50800" y="114006"/>
                </a:lnTo>
                <a:lnTo>
                  <a:pt x="50800" y="88606"/>
                </a:lnTo>
                <a:close/>
              </a:path>
              <a:path w="1298575" h="1249679">
                <a:moveTo>
                  <a:pt x="212851" y="88606"/>
                </a:moveTo>
                <a:lnTo>
                  <a:pt x="50800" y="88606"/>
                </a:lnTo>
                <a:lnTo>
                  <a:pt x="50800" y="114006"/>
                </a:lnTo>
                <a:lnTo>
                  <a:pt x="172212" y="114006"/>
                </a:lnTo>
                <a:lnTo>
                  <a:pt x="212851" y="88606"/>
                </a:lnTo>
                <a:close/>
              </a:path>
              <a:path w="1298575" h="1249679">
                <a:moveTo>
                  <a:pt x="268134" y="63206"/>
                </a:moveTo>
                <a:lnTo>
                  <a:pt x="260857" y="63206"/>
                </a:lnTo>
                <a:lnTo>
                  <a:pt x="260857" y="114006"/>
                </a:lnTo>
                <a:lnTo>
                  <a:pt x="268134" y="114006"/>
                </a:lnTo>
                <a:lnTo>
                  <a:pt x="308736" y="88606"/>
                </a:lnTo>
                <a:lnTo>
                  <a:pt x="268134" y="63206"/>
                </a:lnTo>
                <a:close/>
              </a:path>
              <a:path w="1298575" h="1249679">
                <a:moveTo>
                  <a:pt x="247395" y="67016"/>
                </a:moveTo>
                <a:lnTo>
                  <a:pt x="212851" y="88606"/>
                </a:lnTo>
                <a:lnTo>
                  <a:pt x="247395" y="110196"/>
                </a:lnTo>
                <a:lnTo>
                  <a:pt x="247395" y="67016"/>
                </a:lnTo>
                <a:close/>
              </a:path>
              <a:path w="1298575" h="1249679">
                <a:moveTo>
                  <a:pt x="260857" y="67016"/>
                </a:moveTo>
                <a:lnTo>
                  <a:pt x="247395" y="67016"/>
                </a:lnTo>
                <a:lnTo>
                  <a:pt x="247395" y="110196"/>
                </a:lnTo>
                <a:lnTo>
                  <a:pt x="260857" y="110196"/>
                </a:lnTo>
                <a:lnTo>
                  <a:pt x="260857" y="67016"/>
                </a:lnTo>
                <a:close/>
              </a:path>
              <a:path w="1298575" h="1249679">
                <a:moveTo>
                  <a:pt x="163260" y="0"/>
                </a:moveTo>
                <a:lnTo>
                  <a:pt x="153527" y="341"/>
                </a:lnTo>
                <a:lnTo>
                  <a:pt x="144627" y="4302"/>
                </a:lnTo>
                <a:lnTo>
                  <a:pt x="137667" y="11644"/>
                </a:lnTo>
                <a:lnTo>
                  <a:pt x="134151" y="21103"/>
                </a:lnTo>
                <a:lnTo>
                  <a:pt x="134492" y="30837"/>
                </a:lnTo>
                <a:lnTo>
                  <a:pt x="138453" y="39737"/>
                </a:lnTo>
                <a:lnTo>
                  <a:pt x="145795" y="46696"/>
                </a:lnTo>
                <a:lnTo>
                  <a:pt x="212851" y="88606"/>
                </a:lnTo>
                <a:lnTo>
                  <a:pt x="247395" y="67016"/>
                </a:lnTo>
                <a:lnTo>
                  <a:pt x="260857" y="67016"/>
                </a:lnTo>
                <a:lnTo>
                  <a:pt x="260857" y="63206"/>
                </a:lnTo>
                <a:lnTo>
                  <a:pt x="268134" y="63206"/>
                </a:lnTo>
                <a:lnTo>
                  <a:pt x="172719" y="3516"/>
                </a:lnTo>
                <a:lnTo>
                  <a:pt x="16326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17824D2-711D-6D05-E1F2-5BAFB0B7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80352"/>
            <a:ext cx="7010399" cy="695325"/>
          </a:xfrm>
        </p:spPr>
        <p:txBody>
          <a:bodyPr/>
          <a:lstStyle/>
          <a:p>
            <a:pPr algn="ctr"/>
            <a:r>
              <a:rPr lang="en-US" b="0" dirty="0"/>
              <a:t>Decoder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68935" y="12065"/>
            <a:ext cx="11308080" cy="6833870"/>
            <a:chOff x="362711" y="0"/>
            <a:chExt cx="11308080" cy="6833870"/>
          </a:xfrm>
        </p:grpSpPr>
        <p:sp>
          <p:nvSpPr>
            <p:cNvPr id="4" name="object 4"/>
            <p:cNvSpPr/>
            <p:nvPr/>
          </p:nvSpPr>
          <p:spPr>
            <a:xfrm>
              <a:off x="362711" y="3797808"/>
              <a:ext cx="3362325" cy="2819400"/>
            </a:xfrm>
            <a:custGeom>
              <a:avLst/>
              <a:gdLst/>
              <a:ahLst/>
              <a:cxnLst/>
              <a:rect l="l" t="t" r="r" b="b"/>
              <a:pathLst>
                <a:path w="3362325" h="2819400">
                  <a:moveTo>
                    <a:pt x="3204464" y="0"/>
                  </a:moveTo>
                  <a:lnTo>
                    <a:pt x="157518" y="0"/>
                  </a:lnTo>
                  <a:lnTo>
                    <a:pt x="107730" y="8026"/>
                  </a:lnTo>
                  <a:lnTo>
                    <a:pt x="64489" y="30378"/>
                  </a:lnTo>
                  <a:lnTo>
                    <a:pt x="30391" y="64465"/>
                  </a:lnTo>
                  <a:lnTo>
                    <a:pt x="8030" y="107696"/>
                  </a:lnTo>
                  <a:lnTo>
                    <a:pt x="0" y="157480"/>
                  </a:lnTo>
                  <a:lnTo>
                    <a:pt x="0" y="2661881"/>
                  </a:lnTo>
                  <a:lnTo>
                    <a:pt x="8030" y="2711669"/>
                  </a:lnTo>
                  <a:lnTo>
                    <a:pt x="30391" y="2754910"/>
                  </a:lnTo>
                  <a:lnTo>
                    <a:pt x="64489" y="2789008"/>
                  </a:lnTo>
                  <a:lnTo>
                    <a:pt x="107730" y="2811369"/>
                  </a:lnTo>
                  <a:lnTo>
                    <a:pt x="157518" y="2819400"/>
                  </a:lnTo>
                  <a:lnTo>
                    <a:pt x="3204464" y="2819400"/>
                  </a:lnTo>
                  <a:lnTo>
                    <a:pt x="3254248" y="2811369"/>
                  </a:lnTo>
                  <a:lnTo>
                    <a:pt x="3297478" y="2789008"/>
                  </a:lnTo>
                  <a:lnTo>
                    <a:pt x="3331565" y="2754910"/>
                  </a:lnTo>
                  <a:lnTo>
                    <a:pt x="3353917" y="2711669"/>
                  </a:lnTo>
                  <a:lnTo>
                    <a:pt x="3361943" y="2661881"/>
                  </a:lnTo>
                  <a:lnTo>
                    <a:pt x="3361943" y="157480"/>
                  </a:lnTo>
                  <a:lnTo>
                    <a:pt x="3353917" y="107696"/>
                  </a:lnTo>
                  <a:lnTo>
                    <a:pt x="3331565" y="64465"/>
                  </a:lnTo>
                  <a:lnTo>
                    <a:pt x="3297478" y="30378"/>
                  </a:lnTo>
                  <a:lnTo>
                    <a:pt x="3254248" y="8026"/>
                  </a:lnTo>
                  <a:lnTo>
                    <a:pt x="3204464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9" y="3541774"/>
              <a:ext cx="3307079" cy="32918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6215" y="640080"/>
              <a:ext cx="2070100" cy="2585085"/>
            </a:xfrm>
            <a:custGeom>
              <a:avLst/>
              <a:gdLst/>
              <a:ahLst/>
              <a:cxnLst/>
              <a:rect l="l" t="t" r="r" b="b"/>
              <a:pathLst>
                <a:path w="2070100" h="2585085">
                  <a:moveTo>
                    <a:pt x="1913889" y="0"/>
                  </a:moveTo>
                  <a:lnTo>
                    <a:pt x="155740" y="0"/>
                  </a:lnTo>
                  <a:lnTo>
                    <a:pt x="106512" y="7939"/>
                  </a:lnTo>
                  <a:lnTo>
                    <a:pt x="63760" y="30045"/>
                  </a:lnTo>
                  <a:lnTo>
                    <a:pt x="30047" y="63751"/>
                  </a:lnTo>
                  <a:lnTo>
                    <a:pt x="7939" y="106493"/>
                  </a:lnTo>
                  <a:lnTo>
                    <a:pt x="0" y="155702"/>
                  </a:lnTo>
                  <a:lnTo>
                    <a:pt x="0" y="2429002"/>
                  </a:lnTo>
                  <a:lnTo>
                    <a:pt x="7939" y="2478210"/>
                  </a:lnTo>
                  <a:lnTo>
                    <a:pt x="30047" y="2520952"/>
                  </a:lnTo>
                  <a:lnTo>
                    <a:pt x="63760" y="2554658"/>
                  </a:lnTo>
                  <a:lnTo>
                    <a:pt x="106512" y="2576764"/>
                  </a:lnTo>
                  <a:lnTo>
                    <a:pt x="155740" y="2584704"/>
                  </a:lnTo>
                  <a:lnTo>
                    <a:pt x="1913889" y="2584704"/>
                  </a:lnTo>
                  <a:lnTo>
                    <a:pt x="1963098" y="2576764"/>
                  </a:lnTo>
                  <a:lnTo>
                    <a:pt x="2005840" y="2554658"/>
                  </a:lnTo>
                  <a:lnTo>
                    <a:pt x="2039546" y="2520952"/>
                  </a:lnTo>
                  <a:lnTo>
                    <a:pt x="2061652" y="2478210"/>
                  </a:lnTo>
                  <a:lnTo>
                    <a:pt x="2069591" y="2429002"/>
                  </a:lnTo>
                  <a:lnTo>
                    <a:pt x="2069591" y="155702"/>
                  </a:lnTo>
                  <a:lnTo>
                    <a:pt x="2061652" y="106493"/>
                  </a:lnTo>
                  <a:lnTo>
                    <a:pt x="2039546" y="63751"/>
                  </a:lnTo>
                  <a:lnTo>
                    <a:pt x="2005840" y="30045"/>
                  </a:lnTo>
                  <a:lnTo>
                    <a:pt x="1963098" y="7939"/>
                  </a:lnTo>
                  <a:lnTo>
                    <a:pt x="1913889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6" y="289559"/>
              <a:ext cx="1578864" cy="32918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9203" y="2634995"/>
              <a:ext cx="3027045" cy="2557145"/>
            </a:xfrm>
            <a:custGeom>
              <a:avLst/>
              <a:gdLst/>
              <a:ahLst/>
              <a:cxnLst/>
              <a:rect l="l" t="t" r="r" b="b"/>
              <a:pathLst>
                <a:path w="3027045" h="2557145">
                  <a:moveTo>
                    <a:pt x="3026663" y="2233422"/>
                  </a:moveTo>
                  <a:lnTo>
                    <a:pt x="2532888" y="0"/>
                  </a:lnTo>
                </a:path>
                <a:path w="3027045" h="2557145">
                  <a:moveTo>
                    <a:pt x="0" y="2557017"/>
                  </a:moveTo>
                  <a:lnTo>
                    <a:pt x="477291" y="0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988" y="1744852"/>
              <a:ext cx="3268980" cy="4969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11895" y="1091183"/>
              <a:ext cx="2070100" cy="2216150"/>
            </a:xfrm>
            <a:custGeom>
              <a:avLst/>
              <a:gdLst/>
              <a:ahLst/>
              <a:cxnLst/>
              <a:rect l="l" t="t" r="r" b="b"/>
              <a:pathLst>
                <a:path w="2070100" h="2216150">
                  <a:moveTo>
                    <a:pt x="1857882" y="0"/>
                  </a:moveTo>
                  <a:lnTo>
                    <a:pt x="211708" y="0"/>
                  </a:lnTo>
                  <a:lnTo>
                    <a:pt x="163152" y="5589"/>
                  </a:lnTo>
                  <a:lnTo>
                    <a:pt x="118585" y="21510"/>
                  </a:lnTo>
                  <a:lnTo>
                    <a:pt x="79277" y="46496"/>
                  </a:lnTo>
                  <a:lnTo>
                    <a:pt x="46496" y="79277"/>
                  </a:lnTo>
                  <a:lnTo>
                    <a:pt x="21510" y="118585"/>
                  </a:lnTo>
                  <a:lnTo>
                    <a:pt x="5589" y="163152"/>
                  </a:lnTo>
                  <a:lnTo>
                    <a:pt x="0" y="211708"/>
                  </a:lnTo>
                  <a:lnTo>
                    <a:pt x="0" y="2004187"/>
                  </a:lnTo>
                  <a:lnTo>
                    <a:pt x="5589" y="2052743"/>
                  </a:lnTo>
                  <a:lnTo>
                    <a:pt x="21510" y="2097310"/>
                  </a:lnTo>
                  <a:lnTo>
                    <a:pt x="46496" y="2136618"/>
                  </a:lnTo>
                  <a:lnTo>
                    <a:pt x="79277" y="2169399"/>
                  </a:lnTo>
                  <a:lnTo>
                    <a:pt x="118585" y="2194385"/>
                  </a:lnTo>
                  <a:lnTo>
                    <a:pt x="163152" y="2210306"/>
                  </a:lnTo>
                  <a:lnTo>
                    <a:pt x="211708" y="2215895"/>
                  </a:lnTo>
                  <a:lnTo>
                    <a:pt x="1857882" y="2215895"/>
                  </a:lnTo>
                  <a:lnTo>
                    <a:pt x="1906439" y="2210306"/>
                  </a:lnTo>
                  <a:lnTo>
                    <a:pt x="1951006" y="2194385"/>
                  </a:lnTo>
                  <a:lnTo>
                    <a:pt x="1990314" y="2169399"/>
                  </a:lnTo>
                  <a:lnTo>
                    <a:pt x="2023095" y="2136618"/>
                  </a:lnTo>
                  <a:lnTo>
                    <a:pt x="2048081" y="2097310"/>
                  </a:lnTo>
                  <a:lnTo>
                    <a:pt x="2064002" y="2052743"/>
                  </a:lnTo>
                  <a:lnTo>
                    <a:pt x="2069592" y="2004187"/>
                  </a:lnTo>
                  <a:lnTo>
                    <a:pt x="2069592" y="211708"/>
                  </a:lnTo>
                  <a:lnTo>
                    <a:pt x="2064002" y="163152"/>
                  </a:lnTo>
                  <a:lnTo>
                    <a:pt x="2048081" y="118585"/>
                  </a:lnTo>
                  <a:lnTo>
                    <a:pt x="2023095" y="79277"/>
                  </a:lnTo>
                  <a:lnTo>
                    <a:pt x="1990314" y="46496"/>
                  </a:lnTo>
                  <a:lnTo>
                    <a:pt x="1951006" y="21510"/>
                  </a:lnTo>
                  <a:lnTo>
                    <a:pt x="1906439" y="5589"/>
                  </a:lnTo>
                  <a:lnTo>
                    <a:pt x="1857882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2688" y="743712"/>
              <a:ext cx="1639824" cy="29260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11895" y="3779520"/>
              <a:ext cx="3359150" cy="2816860"/>
            </a:xfrm>
            <a:custGeom>
              <a:avLst/>
              <a:gdLst/>
              <a:ahLst/>
              <a:cxnLst/>
              <a:rect l="l" t="t" r="r" b="b"/>
              <a:pathLst>
                <a:path w="3359150" h="2816859">
                  <a:moveTo>
                    <a:pt x="3201543" y="0"/>
                  </a:moveTo>
                  <a:lnTo>
                    <a:pt x="157352" y="0"/>
                  </a:lnTo>
                  <a:lnTo>
                    <a:pt x="107630" y="8025"/>
                  </a:lnTo>
                  <a:lnTo>
                    <a:pt x="64437" y="30370"/>
                  </a:lnTo>
                  <a:lnTo>
                    <a:pt x="30370" y="64437"/>
                  </a:lnTo>
                  <a:lnTo>
                    <a:pt x="8025" y="107630"/>
                  </a:lnTo>
                  <a:lnTo>
                    <a:pt x="0" y="157352"/>
                  </a:lnTo>
                  <a:lnTo>
                    <a:pt x="0" y="2658998"/>
                  </a:lnTo>
                  <a:lnTo>
                    <a:pt x="8025" y="2708735"/>
                  </a:lnTo>
                  <a:lnTo>
                    <a:pt x="30370" y="2751930"/>
                  </a:lnTo>
                  <a:lnTo>
                    <a:pt x="64437" y="2785992"/>
                  </a:lnTo>
                  <a:lnTo>
                    <a:pt x="107630" y="2808330"/>
                  </a:lnTo>
                  <a:lnTo>
                    <a:pt x="157352" y="2816352"/>
                  </a:lnTo>
                  <a:lnTo>
                    <a:pt x="3201543" y="2816352"/>
                  </a:lnTo>
                  <a:lnTo>
                    <a:pt x="3251265" y="2808330"/>
                  </a:lnTo>
                  <a:lnTo>
                    <a:pt x="3294458" y="2785992"/>
                  </a:lnTo>
                  <a:lnTo>
                    <a:pt x="3328525" y="2751930"/>
                  </a:lnTo>
                  <a:lnTo>
                    <a:pt x="3350870" y="2708735"/>
                  </a:lnTo>
                  <a:lnTo>
                    <a:pt x="3358896" y="2658998"/>
                  </a:lnTo>
                  <a:lnTo>
                    <a:pt x="3358896" y="157352"/>
                  </a:lnTo>
                  <a:lnTo>
                    <a:pt x="3350870" y="107630"/>
                  </a:lnTo>
                  <a:lnTo>
                    <a:pt x="3328525" y="64437"/>
                  </a:lnTo>
                  <a:lnTo>
                    <a:pt x="3294458" y="30370"/>
                  </a:lnTo>
                  <a:lnTo>
                    <a:pt x="3251265" y="8025"/>
                  </a:lnTo>
                  <a:lnTo>
                    <a:pt x="3201543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8304" y="3523486"/>
              <a:ext cx="3121152" cy="32918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43900" y="3128772"/>
              <a:ext cx="2748915" cy="2080895"/>
            </a:xfrm>
            <a:custGeom>
              <a:avLst/>
              <a:gdLst/>
              <a:ahLst/>
              <a:cxnLst/>
              <a:rect l="l" t="t" r="r" b="b"/>
              <a:pathLst>
                <a:path w="2748915" h="2080895">
                  <a:moveTo>
                    <a:pt x="2748660" y="2080895"/>
                  </a:moveTo>
                  <a:lnTo>
                    <a:pt x="2048255" y="0"/>
                  </a:lnTo>
                </a:path>
                <a:path w="2748915" h="2080895">
                  <a:moveTo>
                    <a:pt x="307467" y="2080895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4815" y="0"/>
              <a:ext cx="2438399" cy="16123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412994" y="5825439"/>
            <a:ext cx="1628775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FF4D6C"/>
                </a:solidFill>
                <a:latin typeface="Comic Sans MS"/>
                <a:cs typeface="Comic Sans MS"/>
              </a:rPr>
              <a:t>Masked</a:t>
            </a:r>
            <a:endParaRPr sz="1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200" b="1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4338" y="4701667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r>
              <a:rPr sz="1800" b="1" spc="10" dirty="0">
                <a:solidFill>
                  <a:srgbClr val="404040"/>
                </a:solidFill>
                <a:latin typeface="Comic Sans MS"/>
                <a:cs typeface="Comic Sans MS"/>
              </a:rPr>
              <a:t>,</a:t>
            </a: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8000" y="4658055"/>
            <a:ext cx="1387475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Q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Add</a:t>
            </a:r>
            <a:r>
              <a:rPr sz="12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2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Normalize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10327" y="3572002"/>
            <a:ext cx="162877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Add</a:t>
            </a:r>
            <a:r>
              <a:rPr sz="1200" b="1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2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Normalize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200" b="1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59833" y="1593291"/>
            <a:ext cx="2103755" cy="144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AEABAB"/>
                </a:solidFill>
                <a:latin typeface="Comic Sans MS"/>
                <a:cs typeface="Comic Sans MS"/>
              </a:rPr>
              <a:t>Decoder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omic Sans MS"/>
              <a:cs typeface="Comic Sans MS"/>
            </a:endParaRPr>
          </a:p>
          <a:p>
            <a:pPr marL="823594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Add</a:t>
            </a:r>
            <a:r>
              <a:rPr sz="12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sz="12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Normalize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Comic Sans MS"/>
              <a:cs typeface="Comic Sans MS"/>
            </a:endParaRPr>
          </a:p>
          <a:p>
            <a:pPr marL="823594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omic Sans MS"/>
                <a:cs typeface="Comic Sans MS"/>
              </a:rPr>
              <a:t>Feed</a:t>
            </a:r>
            <a:r>
              <a:rPr sz="1200" b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omic Sans MS"/>
                <a:cs typeface="Comic Sans MS"/>
              </a:rPr>
              <a:t>Forward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56809" y="1384300"/>
            <a:ext cx="1298575" cy="2119630"/>
            <a:chOff x="4956809" y="1384300"/>
            <a:chExt cx="1298575" cy="2119630"/>
          </a:xfrm>
        </p:grpSpPr>
        <p:sp>
          <p:nvSpPr>
            <p:cNvPr id="22" name="object 22"/>
            <p:cNvSpPr/>
            <p:nvPr/>
          </p:nvSpPr>
          <p:spPr>
            <a:xfrm>
              <a:off x="4956809" y="2253781"/>
              <a:ext cx="1298575" cy="1249680"/>
            </a:xfrm>
            <a:custGeom>
              <a:avLst/>
              <a:gdLst/>
              <a:ahLst/>
              <a:cxnLst/>
              <a:rect l="l" t="t" r="r" b="b"/>
              <a:pathLst>
                <a:path w="1298575" h="1249679">
                  <a:moveTo>
                    <a:pt x="1247266" y="1170011"/>
                  </a:moveTo>
                  <a:lnTo>
                    <a:pt x="1247266" y="1249640"/>
                  </a:lnTo>
                  <a:lnTo>
                    <a:pt x="1298066" y="1249640"/>
                  </a:lnTo>
                  <a:lnTo>
                    <a:pt x="1298066" y="1195411"/>
                  </a:lnTo>
                  <a:lnTo>
                    <a:pt x="1272666" y="1195411"/>
                  </a:lnTo>
                  <a:lnTo>
                    <a:pt x="1247266" y="1170011"/>
                  </a:lnTo>
                  <a:close/>
                </a:path>
                <a:path w="1298575" h="1249679">
                  <a:moveTo>
                    <a:pt x="172212" y="63206"/>
                  </a:moveTo>
                  <a:lnTo>
                    <a:pt x="0" y="63206"/>
                  </a:lnTo>
                  <a:lnTo>
                    <a:pt x="0" y="1195411"/>
                  </a:lnTo>
                  <a:lnTo>
                    <a:pt x="1247266" y="1195411"/>
                  </a:lnTo>
                  <a:lnTo>
                    <a:pt x="1247266" y="1170011"/>
                  </a:lnTo>
                  <a:lnTo>
                    <a:pt x="50800" y="1170011"/>
                  </a:lnTo>
                  <a:lnTo>
                    <a:pt x="25400" y="1144611"/>
                  </a:lnTo>
                  <a:lnTo>
                    <a:pt x="50800" y="1144611"/>
                  </a:lnTo>
                  <a:lnTo>
                    <a:pt x="50800" y="114006"/>
                  </a:lnTo>
                  <a:lnTo>
                    <a:pt x="25400" y="114006"/>
                  </a:lnTo>
                  <a:lnTo>
                    <a:pt x="50800" y="88606"/>
                  </a:lnTo>
                  <a:lnTo>
                    <a:pt x="212851" y="88606"/>
                  </a:lnTo>
                  <a:lnTo>
                    <a:pt x="172212" y="63206"/>
                  </a:lnTo>
                  <a:close/>
                </a:path>
                <a:path w="1298575" h="1249679">
                  <a:moveTo>
                    <a:pt x="1298066" y="1144611"/>
                  </a:moveTo>
                  <a:lnTo>
                    <a:pt x="50800" y="1144611"/>
                  </a:lnTo>
                  <a:lnTo>
                    <a:pt x="50800" y="1170011"/>
                  </a:lnTo>
                  <a:lnTo>
                    <a:pt x="1247266" y="1170011"/>
                  </a:lnTo>
                  <a:lnTo>
                    <a:pt x="1272666" y="1195411"/>
                  </a:lnTo>
                  <a:lnTo>
                    <a:pt x="1298066" y="1195411"/>
                  </a:lnTo>
                  <a:lnTo>
                    <a:pt x="1298066" y="1144611"/>
                  </a:lnTo>
                  <a:close/>
                </a:path>
                <a:path w="1298575" h="1249679">
                  <a:moveTo>
                    <a:pt x="50800" y="1144611"/>
                  </a:moveTo>
                  <a:lnTo>
                    <a:pt x="25400" y="1144611"/>
                  </a:lnTo>
                  <a:lnTo>
                    <a:pt x="50800" y="1170011"/>
                  </a:lnTo>
                  <a:lnTo>
                    <a:pt x="50800" y="1144611"/>
                  </a:lnTo>
                  <a:close/>
                </a:path>
                <a:path w="1298575" h="1249679">
                  <a:moveTo>
                    <a:pt x="212851" y="88606"/>
                  </a:moveTo>
                  <a:lnTo>
                    <a:pt x="145795" y="130516"/>
                  </a:lnTo>
                  <a:lnTo>
                    <a:pt x="138453" y="137475"/>
                  </a:lnTo>
                  <a:lnTo>
                    <a:pt x="134492" y="146375"/>
                  </a:lnTo>
                  <a:lnTo>
                    <a:pt x="134151" y="156108"/>
                  </a:lnTo>
                  <a:lnTo>
                    <a:pt x="137667" y="165568"/>
                  </a:lnTo>
                  <a:lnTo>
                    <a:pt x="144627" y="172910"/>
                  </a:lnTo>
                  <a:lnTo>
                    <a:pt x="153527" y="176871"/>
                  </a:lnTo>
                  <a:lnTo>
                    <a:pt x="163260" y="177212"/>
                  </a:lnTo>
                  <a:lnTo>
                    <a:pt x="172719" y="173696"/>
                  </a:lnTo>
                  <a:lnTo>
                    <a:pt x="268134" y="114006"/>
                  </a:lnTo>
                  <a:lnTo>
                    <a:pt x="260857" y="114006"/>
                  </a:lnTo>
                  <a:lnTo>
                    <a:pt x="260857" y="110196"/>
                  </a:lnTo>
                  <a:lnTo>
                    <a:pt x="247395" y="110196"/>
                  </a:lnTo>
                  <a:lnTo>
                    <a:pt x="212851" y="88606"/>
                  </a:lnTo>
                  <a:close/>
                </a:path>
                <a:path w="1298575" h="1249679">
                  <a:moveTo>
                    <a:pt x="50800" y="88606"/>
                  </a:moveTo>
                  <a:lnTo>
                    <a:pt x="25400" y="114006"/>
                  </a:lnTo>
                  <a:lnTo>
                    <a:pt x="50800" y="114006"/>
                  </a:lnTo>
                  <a:lnTo>
                    <a:pt x="50800" y="88606"/>
                  </a:lnTo>
                  <a:close/>
                </a:path>
                <a:path w="1298575" h="1249679">
                  <a:moveTo>
                    <a:pt x="212851" y="88606"/>
                  </a:moveTo>
                  <a:lnTo>
                    <a:pt x="50800" y="88606"/>
                  </a:lnTo>
                  <a:lnTo>
                    <a:pt x="50800" y="114006"/>
                  </a:lnTo>
                  <a:lnTo>
                    <a:pt x="172212" y="114006"/>
                  </a:lnTo>
                  <a:lnTo>
                    <a:pt x="212851" y="88606"/>
                  </a:lnTo>
                  <a:close/>
                </a:path>
                <a:path w="1298575" h="1249679">
                  <a:moveTo>
                    <a:pt x="268134" y="63206"/>
                  </a:moveTo>
                  <a:lnTo>
                    <a:pt x="260857" y="63206"/>
                  </a:lnTo>
                  <a:lnTo>
                    <a:pt x="260857" y="114006"/>
                  </a:lnTo>
                  <a:lnTo>
                    <a:pt x="268134" y="114006"/>
                  </a:lnTo>
                  <a:lnTo>
                    <a:pt x="308737" y="88606"/>
                  </a:lnTo>
                  <a:lnTo>
                    <a:pt x="268134" y="63206"/>
                  </a:lnTo>
                  <a:close/>
                </a:path>
                <a:path w="1298575" h="1249679">
                  <a:moveTo>
                    <a:pt x="247395" y="67016"/>
                  </a:moveTo>
                  <a:lnTo>
                    <a:pt x="212851" y="88606"/>
                  </a:lnTo>
                  <a:lnTo>
                    <a:pt x="247395" y="110196"/>
                  </a:lnTo>
                  <a:lnTo>
                    <a:pt x="247395" y="67016"/>
                  </a:lnTo>
                  <a:close/>
                </a:path>
                <a:path w="1298575" h="1249679">
                  <a:moveTo>
                    <a:pt x="260857" y="67016"/>
                  </a:moveTo>
                  <a:lnTo>
                    <a:pt x="247395" y="67016"/>
                  </a:lnTo>
                  <a:lnTo>
                    <a:pt x="247395" y="110196"/>
                  </a:lnTo>
                  <a:lnTo>
                    <a:pt x="260857" y="110196"/>
                  </a:lnTo>
                  <a:lnTo>
                    <a:pt x="260857" y="67016"/>
                  </a:lnTo>
                  <a:close/>
                </a:path>
                <a:path w="1298575" h="1249679">
                  <a:moveTo>
                    <a:pt x="163260" y="0"/>
                  </a:moveTo>
                  <a:lnTo>
                    <a:pt x="153527" y="341"/>
                  </a:lnTo>
                  <a:lnTo>
                    <a:pt x="144627" y="4302"/>
                  </a:lnTo>
                  <a:lnTo>
                    <a:pt x="137667" y="11644"/>
                  </a:lnTo>
                  <a:lnTo>
                    <a:pt x="134151" y="21103"/>
                  </a:lnTo>
                  <a:lnTo>
                    <a:pt x="134492" y="30837"/>
                  </a:lnTo>
                  <a:lnTo>
                    <a:pt x="138453" y="39737"/>
                  </a:lnTo>
                  <a:lnTo>
                    <a:pt x="145795" y="46696"/>
                  </a:lnTo>
                  <a:lnTo>
                    <a:pt x="212851" y="88606"/>
                  </a:lnTo>
                  <a:lnTo>
                    <a:pt x="247395" y="67016"/>
                  </a:lnTo>
                  <a:lnTo>
                    <a:pt x="260857" y="67016"/>
                  </a:lnTo>
                  <a:lnTo>
                    <a:pt x="260857" y="63206"/>
                  </a:lnTo>
                  <a:lnTo>
                    <a:pt x="268134" y="63206"/>
                  </a:lnTo>
                  <a:lnTo>
                    <a:pt x="172719" y="3516"/>
                  </a:lnTo>
                  <a:lnTo>
                    <a:pt x="16326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61203" y="1409700"/>
              <a:ext cx="202565" cy="1534795"/>
            </a:xfrm>
            <a:custGeom>
              <a:avLst/>
              <a:gdLst/>
              <a:ahLst/>
              <a:cxnLst/>
              <a:rect l="l" t="t" r="r" b="b"/>
              <a:pathLst>
                <a:path w="202564" h="1534795">
                  <a:moveTo>
                    <a:pt x="202437" y="1534795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013333" y="1293875"/>
            <a:ext cx="7352157" cy="5285105"/>
            <a:chOff x="1013333" y="1293875"/>
            <a:chExt cx="7352157" cy="5285105"/>
          </a:xfrm>
        </p:grpSpPr>
        <p:sp>
          <p:nvSpPr>
            <p:cNvPr id="25" name="object 25"/>
            <p:cNvSpPr/>
            <p:nvPr/>
          </p:nvSpPr>
          <p:spPr>
            <a:xfrm>
              <a:off x="3680460" y="1293875"/>
              <a:ext cx="4685030" cy="5285105"/>
            </a:xfrm>
            <a:custGeom>
              <a:avLst/>
              <a:gdLst/>
              <a:ahLst/>
              <a:cxnLst/>
              <a:rect l="l" t="t" r="r" b="b"/>
              <a:pathLst>
                <a:path w="4685030" h="5285105">
                  <a:moveTo>
                    <a:pt x="1588897" y="4482592"/>
                  </a:moveTo>
                  <a:lnTo>
                    <a:pt x="12191" y="2575560"/>
                  </a:lnTo>
                </a:path>
                <a:path w="4685030" h="5285105">
                  <a:moveTo>
                    <a:pt x="1584960" y="5029200"/>
                  </a:moveTo>
                  <a:lnTo>
                    <a:pt x="0" y="5285016"/>
                  </a:lnTo>
                </a:path>
                <a:path w="4685030" h="5285105">
                  <a:moveTo>
                    <a:pt x="3474719" y="2832989"/>
                  </a:moveTo>
                  <a:lnTo>
                    <a:pt x="4684903" y="2538984"/>
                  </a:lnTo>
                </a:path>
                <a:path w="4685030" h="5285105">
                  <a:moveTo>
                    <a:pt x="3480816" y="3206496"/>
                  </a:moveTo>
                  <a:lnTo>
                    <a:pt x="4632833" y="5201081"/>
                  </a:lnTo>
                </a:path>
                <a:path w="4685030" h="5285105">
                  <a:moveTo>
                    <a:pt x="3505199" y="1652015"/>
                  </a:moveTo>
                  <a:lnTo>
                    <a:pt x="3726434" y="0"/>
                  </a:lnTo>
                </a:path>
              </a:pathLst>
            </a:custGeom>
            <a:ln w="50800">
              <a:solidFill>
                <a:srgbClr val="40404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3333" y="1886585"/>
              <a:ext cx="205879" cy="1512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11208" y="3456559"/>
            <a:ext cx="495300" cy="272415"/>
          </a:xfrm>
          <a:prstGeom prst="rect">
            <a:avLst/>
          </a:prstGeom>
        </p:spPr>
        <p:txBody>
          <a:bodyPr vert="vert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1937" y="4072254"/>
            <a:ext cx="271780" cy="1066800"/>
          </a:xfrm>
          <a:prstGeom prst="rect">
            <a:avLst/>
          </a:prstGeom>
        </p:spPr>
        <p:txBody>
          <a:bodyPr vert="vert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400" b="1" spc="-10" dirty="0">
                <a:solidFill>
                  <a:srgbClr val="AEABAB"/>
                </a:solidFill>
                <a:latin typeface="Comic Sans MS"/>
                <a:cs typeface="Comic Sans MS"/>
              </a:rPr>
              <a:t>Decoder</a:t>
            </a:r>
            <a:r>
              <a:rPr sz="1400" b="1" spc="-5" dirty="0">
                <a:solidFill>
                  <a:srgbClr val="AEABAB"/>
                </a:solidFill>
                <a:latin typeface="Comic Sans MS"/>
                <a:cs typeface="Comic Sans MS"/>
              </a:rPr>
              <a:t> #1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1937" y="961771"/>
            <a:ext cx="271780" cy="1101090"/>
          </a:xfrm>
          <a:prstGeom prst="rect">
            <a:avLst/>
          </a:prstGeom>
        </p:spPr>
        <p:txBody>
          <a:bodyPr vert="vert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400" b="1" spc="-10" dirty="0">
                <a:solidFill>
                  <a:srgbClr val="AEABAB"/>
                </a:solidFill>
                <a:latin typeface="Comic Sans MS"/>
                <a:cs typeface="Comic Sans MS"/>
              </a:rPr>
              <a:t>Decoder</a:t>
            </a:r>
            <a:r>
              <a:rPr sz="1400" b="1" spc="-5" dirty="0">
                <a:solidFill>
                  <a:srgbClr val="AEABAB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AEABAB"/>
                </a:solidFill>
                <a:latin typeface="Comic Sans MS"/>
                <a:cs typeface="Comic Sans MS"/>
              </a:rPr>
              <a:t>#N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34305" y="646176"/>
            <a:ext cx="2112010" cy="5806440"/>
            <a:chOff x="4734305" y="646176"/>
            <a:chExt cx="2112010" cy="5806440"/>
          </a:xfrm>
        </p:grpSpPr>
        <p:sp>
          <p:nvSpPr>
            <p:cNvPr id="7" name="object 7"/>
            <p:cNvSpPr/>
            <p:nvPr/>
          </p:nvSpPr>
          <p:spPr>
            <a:xfrm>
              <a:off x="4753355" y="925068"/>
              <a:ext cx="542925" cy="5450205"/>
            </a:xfrm>
            <a:custGeom>
              <a:avLst/>
              <a:gdLst/>
              <a:ahLst/>
              <a:cxnLst/>
              <a:rect l="l" t="t" r="r" b="b"/>
              <a:pathLst>
                <a:path w="542925" h="5450205">
                  <a:moveTo>
                    <a:pt x="542544" y="5449824"/>
                  </a:moveTo>
                  <a:lnTo>
                    <a:pt x="470415" y="5448208"/>
                  </a:lnTo>
                  <a:lnTo>
                    <a:pt x="405609" y="5443650"/>
                  </a:lnTo>
                  <a:lnTo>
                    <a:pt x="350710" y="5436581"/>
                  </a:lnTo>
                  <a:lnTo>
                    <a:pt x="308299" y="5427430"/>
                  </a:lnTo>
                  <a:lnTo>
                    <a:pt x="271272" y="5404612"/>
                  </a:lnTo>
                  <a:lnTo>
                    <a:pt x="271272" y="2770124"/>
                  </a:lnTo>
                  <a:lnTo>
                    <a:pt x="261584" y="2758087"/>
                  </a:lnTo>
                  <a:lnTo>
                    <a:pt x="191833" y="2738135"/>
                  </a:lnTo>
                  <a:lnTo>
                    <a:pt x="136934" y="2731073"/>
                  </a:lnTo>
                  <a:lnTo>
                    <a:pt x="72128" y="2726523"/>
                  </a:lnTo>
                  <a:lnTo>
                    <a:pt x="0" y="2724912"/>
                  </a:lnTo>
                  <a:lnTo>
                    <a:pt x="72128" y="2723300"/>
                  </a:lnTo>
                  <a:lnTo>
                    <a:pt x="136934" y="2718750"/>
                  </a:lnTo>
                  <a:lnTo>
                    <a:pt x="191833" y="2711688"/>
                  </a:lnTo>
                  <a:lnTo>
                    <a:pt x="234244" y="2702541"/>
                  </a:lnTo>
                  <a:lnTo>
                    <a:pt x="271272" y="2679700"/>
                  </a:lnTo>
                  <a:lnTo>
                    <a:pt x="271272" y="45212"/>
                  </a:lnTo>
                  <a:lnTo>
                    <a:pt x="280959" y="33175"/>
                  </a:lnTo>
                  <a:lnTo>
                    <a:pt x="308299" y="22370"/>
                  </a:lnTo>
                  <a:lnTo>
                    <a:pt x="350710" y="13223"/>
                  </a:lnTo>
                  <a:lnTo>
                    <a:pt x="405609" y="6161"/>
                  </a:lnTo>
                  <a:lnTo>
                    <a:pt x="470415" y="1611"/>
                  </a:lnTo>
                  <a:lnTo>
                    <a:pt x="542544" y="0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9783" y="3739896"/>
              <a:ext cx="1716023" cy="27127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9783" y="646176"/>
              <a:ext cx="1716023" cy="27127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27397" y="3415664"/>
            <a:ext cx="2311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404040"/>
                </a:solidFill>
                <a:latin typeface="Comic Sans MS"/>
                <a:cs typeface="Comic Sans MS"/>
              </a:rPr>
              <a:t>N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43400" y="76200"/>
            <a:ext cx="4883023" cy="5724141"/>
            <a:chOff x="4130040" y="1130808"/>
            <a:chExt cx="4883023" cy="5724141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40" y="1130808"/>
              <a:ext cx="3931919" cy="57241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31564" y="5408675"/>
              <a:ext cx="4044950" cy="728980"/>
            </a:xfrm>
            <a:custGeom>
              <a:avLst/>
              <a:gdLst/>
              <a:ahLst/>
              <a:cxnLst/>
              <a:rect l="l" t="t" r="r" b="b"/>
              <a:pathLst>
                <a:path w="4044950" h="728979">
                  <a:moveTo>
                    <a:pt x="4044695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4044695" y="728472"/>
                  </a:lnTo>
                  <a:lnTo>
                    <a:pt x="404469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1564" y="5408675"/>
              <a:ext cx="4044950" cy="728980"/>
            </a:xfrm>
            <a:custGeom>
              <a:avLst/>
              <a:gdLst/>
              <a:ahLst/>
              <a:cxnLst/>
              <a:rect l="l" t="t" r="r" b="b"/>
              <a:pathLst>
                <a:path w="4044950" h="728979">
                  <a:moveTo>
                    <a:pt x="0" y="728472"/>
                  </a:moveTo>
                  <a:lnTo>
                    <a:pt x="4044695" y="728472"/>
                  </a:lnTo>
                  <a:lnTo>
                    <a:pt x="4044695" y="0"/>
                  </a:lnTo>
                  <a:lnTo>
                    <a:pt x="0" y="0"/>
                  </a:lnTo>
                  <a:lnTo>
                    <a:pt x="0" y="728472"/>
                  </a:lnTo>
                  <a:close/>
                </a:path>
              </a:pathLst>
            </a:custGeom>
            <a:ln w="63500">
              <a:solidFill>
                <a:srgbClr val="F0EB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1288" y="1130808"/>
              <a:ext cx="4041775" cy="1106805"/>
            </a:xfrm>
            <a:custGeom>
              <a:avLst/>
              <a:gdLst/>
              <a:ahLst/>
              <a:cxnLst/>
              <a:rect l="l" t="t" r="r" b="b"/>
              <a:pathLst>
                <a:path w="4041775" h="1106805">
                  <a:moveTo>
                    <a:pt x="4041648" y="0"/>
                  </a:moveTo>
                  <a:lnTo>
                    <a:pt x="0" y="0"/>
                  </a:lnTo>
                  <a:lnTo>
                    <a:pt x="0" y="1106424"/>
                  </a:lnTo>
                  <a:lnTo>
                    <a:pt x="4041648" y="1106424"/>
                  </a:lnTo>
                  <a:lnTo>
                    <a:pt x="4041648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377439" y="838200"/>
            <a:ext cx="7279005" cy="5672709"/>
            <a:chOff x="2377439" y="1822704"/>
            <a:chExt cx="7279005" cy="46882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9" y="2264664"/>
              <a:ext cx="2261616" cy="2072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39" y="3904488"/>
              <a:ext cx="2258567" cy="26060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7936" y="2706624"/>
              <a:ext cx="2548128" cy="38039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5448" y="2279904"/>
              <a:ext cx="1478279" cy="5791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2399" y="1822704"/>
              <a:ext cx="1478279" cy="5882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800" y="2176272"/>
              <a:ext cx="4858511" cy="2977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3800" y="2179320"/>
              <a:ext cx="4160520" cy="64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42057" y="4498924"/>
            <a:ext cx="3314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solidFill>
                  <a:srgbClr val="404040"/>
                </a:solidFill>
                <a:latin typeface="Cambria Math"/>
                <a:cs typeface="Cambria Math"/>
              </a:rPr>
              <a:t>𝐱</a:t>
            </a:r>
            <a:r>
              <a:rPr sz="2175" spc="60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𝟏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8301" y="4505401"/>
            <a:ext cx="3314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solidFill>
                  <a:srgbClr val="404040"/>
                </a:solidFill>
                <a:latin typeface="Cambria Math"/>
                <a:cs typeface="Cambria Math"/>
              </a:rPr>
              <a:t>𝐱</a:t>
            </a:r>
            <a:r>
              <a:rPr sz="2175" spc="60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𝟐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8326" y="4498924"/>
            <a:ext cx="3314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solidFill>
                  <a:srgbClr val="404040"/>
                </a:solidFill>
                <a:latin typeface="Cambria Math"/>
                <a:cs typeface="Cambria Math"/>
              </a:rPr>
              <a:t>𝐱</a:t>
            </a:r>
            <a:r>
              <a:rPr sz="2175" spc="60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2819" y="2223389"/>
            <a:ext cx="9039225" cy="2338705"/>
            <a:chOff x="1472819" y="2223389"/>
            <a:chExt cx="9039225" cy="2338705"/>
          </a:xfrm>
        </p:grpSpPr>
        <p:sp>
          <p:nvSpPr>
            <p:cNvPr id="7" name="object 7"/>
            <p:cNvSpPr/>
            <p:nvPr/>
          </p:nvSpPr>
          <p:spPr>
            <a:xfrm>
              <a:off x="2704211" y="3319488"/>
              <a:ext cx="748665" cy="155575"/>
            </a:xfrm>
            <a:custGeom>
              <a:avLst/>
              <a:gdLst/>
              <a:ahLst/>
              <a:cxnLst/>
              <a:rect l="l" t="t" r="r" b="b"/>
              <a:pathLst>
                <a:path w="748664" h="155575">
                  <a:moveTo>
                    <a:pt x="664454" y="77507"/>
                  </a:moveTo>
                  <a:lnTo>
                    <a:pt x="605663" y="114210"/>
                  </a:lnTo>
                  <a:lnTo>
                    <a:pt x="599267" y="120261"/>
                  </a:lnTo>
                  <a:lnTo>
                    <a:pt x="595836" y="128037"/>
                  </a:lnTo>
                  <a:lnTo>
                    <a:pt x="595572" y="136552"/>
                  </a:lnTo>
                  <a:lnTo>
                    <a:pt x="598677" y="144817"/>
                  </a:lnTo>
                  <a:lnTo>
                    <a:pt x="604728" y="151233"/>
                  </a:lnTo>
                  <a:lnTo>
                    <a:pt x="612505" y="154707"/>
                  </a:lnTo>
                  <a:lnTo>
                    <a:pt x="621020" y="155015"/>
                  </a:lnTo>
                  <a:lnTo>
                    <a:pt x="629285" y="151929"/>
                  </a:lnTo>
                  <a:lnTo>
                    <a:pt x="712746" y="99732"/>
                  </a:lnTo>
                  <a:lnTo>
                    <a:pt x="706374" y="99732"/>
                  </a:lnTo>
                  <a:lnTo>
                    <a:pt x="715043" y="97992"/>
                  </a:lnTo>
                  <a:lnTo>
                    <a:pt x="717553" y="96303"/>
                  </a:lnTo>
                  <a:lnTo>
                    <a:pt x="694563" y="96303"/>
                  </a:lnTo>
                  <a:lnTo>
                    <a:pt x="664454" y="77507"/>
                  </a:lnTo>
                  <a:close/>
                </a:path>
                <a:path w="748664" h="155575">
                  <a:moveTo>
                    <a:pt x="628854" y="55282"/>
                  </a:moveTo>
                  <a:lnTo>
                    <a:pt x="22225" y="55282"/>
                  </a:lnTo>
                  <a:lnTo>
                    <a:pt x="13555" y="57023"/>
                  </a:lnTo>
                  <a:lnTo>
                    <a:pt x="6492" y="61775"/>
                  </a:lnTo>
                  <a:lnTo>
                    <a:pt x="1740" y="68837"/>
                  </a:lnTo>
                  <a:lnTo>
                    <a:pt x="0" y="77507"/>
                  </a:lnTo>
                  <a:lnTo>
                    <a:pt x="1740" y="86177"/>
                  </a:lnTo>
                  <a:lnTo>
                    <a:pt x="6492" y="93239"/>
                  </a:lnTo>
                  <a:lnTo>
                    <a:pt x="13555" y="97992"/>
                  </a:lnTo>
                  <a:lnTo>
                    <a:pt x="22225" y="99732"/>
                  </a:lnTo>
                  <a:lnTo>
                    <a:pt x="628854" y="99732"/>
                  </a:lnTo>
                  <a:lnTo>
                    <a:pt x="664454" y="77507"/>
                  </a:lnTo>
                  <a:lnTo>
                    <a:pt x="628854" y="55282"/>
                  </a:lnTo>
                  <a:close/>
                </a:path>
                <a:path w="748664" h="155575">
                  <a:moveTo>
                    <a:pt x="712746" y="55282"/>
                  </a:moveTo>
                  <a:lnTo>
                    <a:pt x="706374" y="55282"/>
                  </a:lnTo>
                  <a:lnTo>
                    <a:pt x="715043" y="57023"/>
                  </a:lnTo>
                  <a:lnTo>
                    <a:pt x="722106" y="61775"/>
                  </a:lnTo>
                  <a:lnTo>
                    <a:pt x="726858" y="68837"/>
                  </a:lnTo>
                  <a:lnTo>
                    <a:pt x="728599" y="77507"/>
                  </a:lnTo>
                  <a:lnTo>
                    <a:pt x="726858" y="86177"/>
                  </a:lnTo>
                  <a:lnTo>
                    <a:pt x="722106" y="93239"/>
                  </a:lnTo>
                  <a:lnTo>
                    <a:pt x="715043" y="97992"/>
                  </a:lnTo>
                  <a:lnTo>
                    <a:pt x="706374" y="99732"/>
                  </a:lnTo>
                  <a:lnTo>
                    <a:pt x="712746" y="99732"/>
                  </a:lnTo>
                  <a:lnTo>
                    <a:pt x="748284" y="77507"/>
                  </a:lnTo>
                  <a:lnTo>
                    <a:pt x="712746" y="55282"/>
                  </a:lnTo>
                  <a:close/>
                </a:path>
                <a:path w="748664" h="155575">
                  <a:moveTo>
                    <a:pt x="694563" y="58711"/>
                  </a:moveTo>
                  <a:lnTo>
                    <a:pt x="664454" y="77507"/>
                  </a:lnTo>
                  <a:lnTo>
                    <a:pt x="694563" y="96303"/>
                  </a:lnTo>
                  <a:lnTo>
                    <a:pt x="694563" y="58711"/>
                  </a:lnTo>
                  <a:close/>
                </a:path>
                <a:path w="748664" h="155575">
                  <a:moveTo>
                    <a:pt x="717553" y="58711"/>
                  </a:moveTo>
                  <a:lnTo>
                    <a:pt x="694563" y="58711"/>
                  </a:lnTo>
                  <a:lnTo>
                    <a:pt x="694563" y="96303"/>
                  </a:lnTo>
                  <a:lnTo>
                    <a:pt x="717553" y="96303"/>
                  </a:lnTo>
                  <a:lnTo>
                    <a:pt x="722106" y="93239"/>
                  </a:lnTo>
                  <a:lnTo>
                    <a:pt x="726858" y="86177"/>
                  </a:lnTo>
                  <a:lnTo>
                    <a:pt x="728599" y="77507"/>
                  </a:lnTo>
                  <a:lnTo>
                    <a:pt x="726858" y="68837"/>
                  </a:lnTo>
                  <a:lnTo>
                    <a:pt x="722106" y="61775"/>
                  </a:lnTo>
                  <a:lnTo>
                    <a:pt x="717553" y="58711"/>
                  </a:lnTo>
                  <a:close/>
                </a:path>
                <a:path w="748664" h="155575">
                  <a:moveTo>
                    <a:pt x="621020" y="0"/>
                  </a:moveTo>
                  <a:lnTo>
                    <a:pt x="612505" y="307"/>
                  </a:lnTo>
                  <a:lnTo>
                    <a:pt x="604728" y="3782"/>
                  </a:lnTo>
                  <a:lnTo>
                    <a:pt x="598677" y="10197"/>
                  </a:lnTo>
                  <a:lnTo>
                    <a:pt x="595572" y="18462"/>
                  </a:lnTo>
                  <a:lnTo>
                    <a:pt x="595836" y="26977"/>
                  </a:lnTo>
                  <a:lnTo>
                    <a:pt x="599267" y="34754"/>
                  </a:lnTo>
                  <a:lnTo>
                    <a:pt x="605663" y="40804"/>
                  </a:lnTo>
                  <a:lnTo>
                    <a:pt x="664454" y="77507"/>
                  </a:lnTo>
                  <a:lnTo>
                    <a:pt x="694563" y="58711"/>
                  </a:lnTo>
                  <a:lnTo>
                    <a:pt x="717553" y="58711"/>
                  </a:lnTo>
                  <a:lnTo>
                    <a:pt x="715043" y="57023"/>
                  </a:lnTo>
                  <a:lnTo>
                    <a:pt x="706374" y="55282"/>
                  </a:lnTo>
                  <a:lnTo>
                    <a:pt x="712746" y="55282"/>
                  </a:lnTo>
                  <a:lnTo>
                    <a:pt x="629285" y="3085"/>
                  </a:lnTo>
                  <a:lnTo>
                    <a:pt x="62102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4916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4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5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5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94916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5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5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4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3168" y="3762629"/>
              <a:ext cx="155575" cy="799465"/>
            </a:xfrm>
            <a:custGeom>
              <a:avLst/>
              <a:gdLst/>
              <a:ahLst/>
              <a:cxnLst/>
              <a:rect l="l" t="t" r="r" b="b"/>
              <a:pathLst>
                <a:path w="155575" h="799464">
                  <a:moveTo>
                    <a:pt x="77507" y="83829"/>
                  </a:moveTo>
                  <a:lnTo>
                    <a:pt x="55282" y="119429"/>
                  </a:lnTo>
                  <a:lnTo>
                    <a:pt x="55282" y="776859"/>
                  </a:lnTo>
                  <a:lnTo>
                    <a:pt x="57023" y="785528"/>
                  </a:lnTo>
                  <a:lnTo>
                    <a:pt x="61775" y="792591"/>
                  </a:lnTo>
                  <a:lnTo>
                    <a:pt x="68837" y="797343"/>
                  </a:lnTo>
                  <a:lnTo>
                    <a:pt x="77507" y="799084"/>
                  </a:lnTo>
                  <a:lnTo>
                    <a:pt x="86177" y="797343"/>
                  </a:lnTo>
                  <a:lnTo>
                    <a:pt x="93239" y="792591"/>
                  </a:lnTo>
                  <a:lnTo>
                    <a:pt x="97992" y="785528"/>
                  </a:lnTo>
                  <a:lnTo>
                    <a:pt x="99732" y="776859"/>
                  </a:lnTo>
                  <a:lnTo>
                    <a:pt x="99732" y="119429"/>
                  </a:lnTo>
                  <a:lnTo>
                    <a:pt x="77507" y="83829"/>
                  </a:lnTo>
                  <a:close/>
                </a:path>
                <a:path w="155575" h="799464">
                  <a:moveTo>
                    <a:pt x="77507" y="0"/>
                  </a:moveTo>
                  <a:lnTo>
                    <a:pt x="3085" y="118999"/>
                  </a:lnTo>
                  <a:lnTo>
                    <a:pt x="0" y="127263"/>
                  </a:lnTo>
                  <a:lnTo>
                    <a:pt x="307" y="135778"/>
                  </a:lnTo>
                  <a:lnTo>
                    <a:pt x="3782" y="143555"/>
                  </a:lnTo>
                  <a:lnTo>
                    <a:pt x="10197" y="149606"/>
                  </a:lnTo>
                  <a:lnTo>
                    <a:pt x="18462" y="152765"/>
                  </a:lnTo>
                  <a:lnTo>
                    <a:pt x="26977" y="152495"/>
                  </a:lnTo>
                  <a:lnTo>
                    <a:pt x="34754" y="149034"/>
                  </a:lnTo>
                  <a:lnTo>
                    <a:pt x="40804" y="142621"/>
                  </a:lnTo>
                  <a:lnTo>
                    <a:pt x="55282" y="119429"/>
                  </a:lnTo>
                  <a:lnTo>
                    <a:pt x="55282" y="41910"/>
                  </a:lnTo>
                  <a:lnTo>
                    <a:pt x="57022" y="33240"/>
                  </a:lnTo>
                  <a:lnTo>
                    <a:pt x="61775" y="26177"/>
                  </a:lnTo>
                  <a:lnTo>
                    <a:pt x="68837" y="21425"/>
                  </a:lnTo>
                  <a:lnTo>
                    <a:pt x="77507" y="19685"/>
                  </a:lnTo>
                  <a:lnTo>
                    <a:pt x="89818" y="19685"/>
                  </a:lnTo>
                  <a:lnTo>
                    <a:pt x="77507" y="0"/>
                  </a:lnTo>
                  <a:close/>
                </a:path>
                <a:path w="155575" h="799464">
                  <a:moveTo>
                    <a:pt x="89818" y="19685"/>
                  </a:moveTo>
                  <a:lnTo>
                    <a:pt x="77507" y="19685"/>
                  </a:lnTo>
                  <a:lnTo>
                    <a:pt x="86177" y="21425"/>
                  </a:lnTo>
                  <a:lnTo>
                    <a:pt x="93239" y="26177"/>
                  </a:lnTo>
                  <a:lnTo>
                    <a:pt x="97992" y="33240"/>
                  </a:lnTo>
                  <a:lnTo>
                    <a:pt x="99732" y="41910"/>
                  </a:lnTo>
                  <a:lnTo>
                    <a:pt x="99732" y="119429"/>
                  </a:lnTo>
                  <a:lnTo>
                    <a:pt x="114210" y="142621"/>
                  </a:lnTo>
                  <a:lnTo>
                    <a:pt x="120261" y="149034"/>
                  </a:lnTo>
                  <a:lnTo>
                    <a:pt x="128037" y="152495"/>
                  </a:lnTo>
                  <a:lnTo>
                    <a:pt x="136552" y="152765"/>
                  </a:lnTo>
                  <a:lnTo>
                    <a:pt x="144817" y="149606"/>
                  </a:lnTo>
                  <a:lnTo>
                    <a:pt x="151233" y="143555"/>
                  </a:lnTo>
                  <a:lnTo>
                    <a:pt x="154707" y="135778"/>
                  </a:lnTo>
                  <a:lnTo>
                    <a:pt x="155015" y="127263"/>
                  </a:lnTo>
                  <a:lnTo>
                    <a:pt x="151929" y="118999"/>
                  </a:lnTo>
                  <a:lnTo>
                    <a:pt x="89818" y="19685"/>
                  </a:lnTo>
                  <a:close/>
                </a:path>
                <a:path w="155575" h="799464">
                  <a:moveTo>
                    <a:pt x="77507" y="19685"/>
                  </a:moveTo>
                  <a:lnTo>
                    <a:pt x="68837" y="21425"/>
                  </a:lnTo>
                  <a:lnTo>
                    <a:pt x="61775" y="26177"/>
                  </a:lnTo>
                  <a:lnTo>
                    <a:pt x="57022" y="33240"/>
                  </a:lnTo>
                  <a:lnTo>
                    <a:pt x="55282" y="41910"/>
                  </a:lnTo>
                  <a:lnTo>
                    <a:pt x="55282" y="119429"/>
                  </a:lnTo>
                  <a:lnTo>
                    <a:pt x="77507" y="83829"/>
                  </a:lnTo>
                  <a:lnTo>
                    <a:pt x="58711" y="53721"/>
                  </a:lnTo>
                  <a:lnTo>
                    <a:pt x="99732" y="53721"/>
                  </a:lnTo>
                  <a:lnTo>
                    <a:pt x="99732" y="41910"/>
                  </a:lnTo>
                  <a:lnTo>
                    <a:pt x="97992" y="33240"/>
                  </a:lnTo>
                  <a:lnTo>
                    <a:pt x="93239" y="26177"/>
                  </a:lnTo>
                  <a:lnTo>
                    <a:pt x="86177" y="21425"/>
                  </a:lnTo>
                  <a:lnTo>
                    <a:pt x="77507" y="19685"/>
                  </a:lnTo>
                  <a:close/>
                </a:path>
                <a:path w="155575" h="799464">
                  <a:moveTo>
                    <a:pt x="99732" y="53721"/>
                  </a:moveTo>
                  <a:lnTo>
                    <a:pt x="96303" y="53721"/>
                  </a:lnTo>
                  <a:lnTo>
                    <a:pt x="77507" y="83829"/>
                  </a:lnTo>
                  <a:lnTo>
                    <a:pt x="99732" y="119429"/>
                  </a:lnTo>
                  <a:lnTo>
                    <a:pt x="99732" y="53721"/>
                  </a:lnTo>
                  <a:close/>
                </a:path>
                <a:path w="155575" h="799464">
                  <a:moveTo>
                    <a:pt x="96303" y="53721"/>
                  </a:moveTo>
                  <a:lnTo>
                    <a:pt x="58711" y="53721"/>
                  </a:lnTo>
                  <a:lnTo>
                    <a:pt x="77507" y="83829"/>
                  </a:lnTo>
                  <a:lnTo>
                    <a:pt x="96303" y="5372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186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186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2819" y="3319500"/>
              <a:ext cx="2422525" cy="1242695"/>
            </a:xfrm>
            <a:custGeom>
              <a:avLst/>
              <a:gdLst/>
              <a:ahLst/>
              <a:cxnLst/>
              <a:rect l="l" t="t" r="r" b="b"/>
              <a:pathLst>
                <a:path w="2422525" h="1242695">
                  <a:moveTo>
                    <a:pt x="522224" y="77495"/>
                  </a:moveTo>
                  <a:lnTo>
                    <a:pt x="486676" y="55270"/>
                  </a:lnTo>
                  <a:lnTo>
                    <a:pt x="403225" y="3073"/>
                  </a:lnTo>
                  <a:lnTo>
                    <a:pt x="394957" y="0"/>
                  </a:lnTo>
                  <a:lnTo>
                    <a:pt x="386435" y="304"/>
                  </a:lnTo>
                  <a:lnTo>
                    <a:pt x="378663" y="3771"/>
                  </a:lnTo>
                  <a:lnTo>
                    <a:pt x="372618" y="10185"/>
                  </a:lnTo>
                  <a:lnTo>
                    <a:pt x="369506" y="18453"/>
                  </a:lnTo>
                  <a:lnTo>
                    <a:pt x="369773" y="26974"/>
                  </a:lnTo>
                  <a:lnTo>
                    <a:pt x="373202" y="34747"/>
                  </a:lnTo>
                  <a:lnTo>
                    <a:pt x="379603" y="40792"/>
                  </a:lnTo>
                  <a:lnTo>
                    <a:pt x="402780" y="55270"/>
                  </a:lnTo>
                  <a:lnTo>
                    <a:pt x="22225" y="55270"/>
                  </a:lnTo>
                  <a:lnTo>
                    <a:pt x="13550" y="57023"/>
                  </a:lnTo>
                  <a:lnTo>
                    <a:pt x="6489" y="61772"/>
                  </a:lnTo>
                  <a:lnTo>
                    <a:pt x="1739" y="68834"/>
                  </a:lnTo>
                  <a:lnTo>
                    <a:pt x="0" y="77495"/>
                  </a:lnTo>
                  <a:lnTo>
                    <a:pt x="1739" y="86169"/>
                  </a:lnTo>
                  <a:lnTo>
                    <a:pt x="6489" y="93230"/>
                  </a:lnTo>
                  <a:lnTo>
                    <a:pt x="13550" y="97980"/>
                  </a:lnTo>
                  <a:lnTo>
                    <a:pt x="22225" y="99720"/>
                  </a:lnTo>
                  <a:lnTo>
                    <a:pt x="402780" y="99720"/>
                  </a:lnTo>
                  <a:lnTo>
                    <a:pt x="379603" y="114198"/>
                  </a:lnTo>
                  <a:lnTo>
                    <a:pt x="373202" y="120256"/>
                  </a:lnTo>
                  <a:lnTo>
                    <a:pt x="369773" y="128028"/>
                  </a:lnTo>
                  <a:lnTo>
                    <a:pt x="369506" y="136550"/>
                  </a:lnTo>
                  <a:lnTo>
                    <a:pt x="372618" y="144805"/>
                  </a:lnTo>
                  <a:lnTo>
                    <a:pt x="378663" y="151231"/>
                  </a:lnTo>
                  <a:lnTo>
                    <a:pt x="386435" y="154698"/>
                  </a:lnTo>
                  <a:lnTo>
                    <a:pt x="394957" y="155003"/>
                  </a:lnTo>
                  <a:lnTo>
                    <a:pt x="403225" y="151917"/>
                  </a:lnTo>
                  <a:lnTo>
                    <a:pt x="486676" y="99720"/>
                  </a:lnTo>
                  <a:lnTo>
                    <a:pt x="522224" y="77495"/>
                  </a:lnTo>
                  <a:close/>
                </a:path>
                <a:path w="2422525" h="1242695">
                  <a:moveTo>
                    <a:pt x="2422296" y="570395"/>
                  </a:moveTo>
                  <a:lnTo>
                    <a:pt x="2419223" y="562127"/>
                  </a:lnTo>
                  <a:lnTo>
                    <a:pt x="2357107" y="462813"/>
                  </a:lnTo>
                  <a:lnTo>
                    <a:pt x="2344801" y="443128"/>
                  </a:lnTo>
                  <a:lnTo>
                    <a:pt x="2270379" y="562127"/>
                  </a:lnTo>
                  <a:lnTo>
                    <a:pt x="2267293" y="570395"/>
                  </a:lnTo>
                  <a:lnTo>
                    <a:pt x="2267597" y="578916"/>
                  </a:lnTo>
                  <a:lnTo>
                    <a:pt x="2271064" y="586689"/>
                  </a:lnTo>
                  <a:lnTo>
                    <a:pt x="2277491" y="592734"/>
                  </a:lnTo>
                  <a:lnTo>
                    <a:pt x="2285746" y="595896"/>
                  </a:lnTo>
                  <a:lnTo>
                    <a:pt x="2294267" y="595630"/>
                  </a:lnTo>
                  <a:lnTo>
                    <a:pt x="2302040" y="592162"/>
                  </a:lnTo>
                  <a:lnTo>
                    <a:pt x="2308098" y="585749"/>
                  </a:lnTo>
                  <a:lnTo>
                    <a:pt x="2322563" y="562559"/>
                  </a:lnTo>
                  <a:lnTo>
                    <a:pt x="2322576" y="485038"/>
                  </a:lnTo>
                  <a:lnTo>
                    <a:pt x="2322576" y="562559"/>
                  </a:lnTo>
                  <a:lnTo>
                    <a:pt x="2322576" y="1219987"/>
                  </a:lnTo>
                  <a:lnTo>
                    <a:pt x="2324316" y="1228661"/>
                  </a:lnTo>
                  <a:lnTo>
                    <a:pt x="2329065" y="1235722"/>
                  </a:lnTo>
                  <a:lnTo>
                    <a:pt x="2336127" y="1240472"/>
                  </a:lnTo>
                  <a:lnTo>
                    <a:pt x="2344801" y="1242212"/>
                  </a:lnTo>
                  <a:lnTo>
                    <a:pt x="2353462" y="1240472"/>
                  </a:lnTo>
                  <a:lnTo>
                    <a:pt x="2360523" y="1235722"/>
                  </a:lnTo>
                  <a:lnTo>
                    <a:pt x="2365273" y="1228661"/>
                  </a:lnTo>
                  <a:lnTo>
                    <a:pt x="2367026" y="1219987"/>
                  </a:lnTo>
                  <a:lnTo>
                    <a:pt x="2367026" y="562559"/>
                  </a:lnTo>
                  <a:lnTo>
                    <a:pt x="2381504" y="585749"/>
                  </a:lnTo>
                  <a:lnTo>
                    <a:pt x="2387549" y="592162"/>
                  </a:lnTo>
                  <a:lnTo>
                    <a:pt x="2395321" y="595630"/>
                  </a:lnTo>
                  <a:lnTo>
                    <a:pt x="2403843" y="595896"/>
                  </a:lnTo>
                  <a:lnTo>
                    <a:pt x="2412111" y="592734"/>
                  </a:lnTo>
                  <a:lnTo>
                    <a:pt x="2418524" y="586689"/>
                  </a:lnTo>
                  <a:lnTo>
                    <a:pt x="2421991" y="578916"/>
                  </a:lnTo>
                  <a:lnTo>
                    <a:pt x="2422296" y="57039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2708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2708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0960" y="3762629"/>
              <a:ext cx="155575" cy="799465"/>
            </a:xfrm>
            <a:custGeom>
              <a:avLst/>
              <a:gdLst/>
              <a:ahLst/>
              <a:cxnLst/>
              <a:rect l="l" t="t" r="r" b="b"/>
              <a:pathLst>
                <a:path w="155575" h="799464">
                  <a:moveTo>
                    <a:pt x="77507" y="83829"/>
                  </a:moveTo>
                  <a:lnTo>
                    <a:pt x="55282" y="119429"/>
                  </a:lnTo>
                  <a:lnTo>
                    <a:pt x="55282" y="776859"/>
                  </a:lnTo>
                  <a:lnTo>
                    <a:pt x="57022" y="785528"/>
                  </a:lnTo>
                  <a:lnTo>
                    <a:pt x="61775" y="792591"/>
                  </a:lnTo>
                  <a:lnTo>
                    <a:pt x="68837" y="797343"/>
                  </a:lnTo>
                  <a:lnTo>
                    <a:pt x="77507" y="799084"/>
                  </a:lnTo>
                  <a:lnTo>
                    <a:pt x="86177" y="797343"/>
                  </a:lnTo>
                  <a:lnTo>
                    <a:pt x="93239" y="792591"/>
                  </a:lnTo>
                  <a:lnTo>
                    <a:pt x="97992" y="785528"/>
                  </a:lnTo>
                  <a:lnTo>
                    <a:pt x="99732" y="776859"/>
                  </a:lnTo>
                  <a:lnTo>
                    <a:pt x="99732" y="119429"/>
                  </a:lnTo>
                  <a:lnTo>
                    <a:pt x="77507" y="83829"/>
                  </a:lnTo>
                  <a:close/>
                </a:path>
                <a:path w="155575" h="799464">
                  <a:moveTo>
                    <a:pt x="77507" y="0"/>
                  </a:moveTo>
                  <a:lnTo>
                    <a:pt x="3085" y="118999"/>
                  </a:lnTo>
                  <a:lnTo>
                    <a:pt x="0" y="127263"/>
                  </a:lnTo>
                  <a:lnTo>
                    <a:pt x="307" y="135778"/>
                  </a:lnTo>
                  <a:lnTo>
                    <a:pt x="3782" y="143555"/>
                  </a:lnTo>
                  <a:lnTo>
                    <a:pt x="10197" y="149606"/>
                  </a:lnTo>
                  <a:lnTo>
                    <a:pt x="18462" y="152765"/>
                  </a:lnTo>
                  <a:lnTo>
                    <a:pt x="26977" y="152495"/>
                  </a:lnTo>
                  <a:lnTo>
                    <a:pt x="34754" y="149034"/>
                  </a:lnTo>
                  <a:lnTo>
                    <a:pt x="40804" y="142621"/>
                  </a:lnTo>
                  <a:lnTo>
                    <a:pt x="55282" y="119429"/>
                  </a:lnTo>
                  <a:lnTo>
                    <a:pt x="55282" y="41910"/>
                  </a:lnTo>
                  <a:lnTo>
                    <a:pt x="57022" y="33240"/>
                  </a:lnTo>
                  <a:lnTo>
                    <a:pt x="61775" y="26177"/>
                  </a:lnTo>
                  <a:lnTo>
                    <a:pt x="68837" y="21425"/>
                  </a:lnTo>
                  <a:lnTo>
                    <a:pt x="77507" y="19685"/>
                  </a:lnTo>
                  <a:lnTo>
                    <a:pt x="89818" y="19685"/>
                  </a:lnTo>
                  <a:lnTo>
                    <a:pt x="77507" y="0"/>
                  </a:lnTo>
                  <a:close/>
                </a:path>
                <a:path w="155575" h="799464">
                  <a:moveTo>
                    <a:pt x="89818" y="19685"/>
                  </a:moveTo>
                  <a:lnTo>
                    <a:pt x="77507" y="19685"/>
                  </a:lnTo>
                  <a:lnTo>
                    <a:pt x="86177" y="21425"/>
                  </a:lnTo>
                  <a:lnTo>
                    <a:pt x="93239" y="26177"/>
                  </a:lnTo>
                  <a:lnTo>
                    <a:pt x="97992" y="33240"/>
                  </a:lnTo>
                  <a:lnTo>
                    <a:pt x="99732" y="41910"/>
                  </a:lnTo>
                  <a:lnTo>
                    <a:pt x="99732" y="119429"/>
                  </a:lnTo>
                  <a:lnTo>
                    <a:pt x="114210" y="142621"/>
                  </a:lnTo>
                  <a:lnTo>
                    <a:pt x="120261" y="149034"/>
                  </a:lnTo>
                  <a:lnTo>
                    <a:pt x="128037" y="152495"/>
                  </a:lnTo>
                  <a:lnTo>
                    <a:pt x="136552" y="152765"/>
                  </a:lnTo>
                  <a:lnTo>
                    <a:pt x="144817" y="149606"/>
                  </a:lnTo>
                  <a:lnTo>
                    <a:pt x="151233" y="143555"/>
                  </a:lnTo>
                  <a:lnTo>
                    <a:pt x="154707" y="135778"/>
                  </a:lnTo>
                  <a:lnTo>
                    <a:pt x="155015" y="127263"/>
                  </a:lnTo>
                  <a:lnTo>
                    <a:pt x="151929" y="118999"/>
                  </a:lnTo>
                  <a:lnTo>
                    <a:pt x="89818" y="19685"/>
                  </a:lnTo>
                  <a:close/>
                </a:path>
                <a:path w="155575" h="799464">
                  <a:moveTo>
                    <a:pt x="77507" y="19685"/>
                  </a:moveTo>
                  <a:lnTo>
                    <a:pt x="68837" y="21425"/>
                  </a:lnTo>
                  <a:lnTo>
                    <a:pt x="61775" y="26177"/>
                  </a:lnTo>
                  <a:lnTo>
                    <a:pt x="57022" y="33240"/>
                  </a:lnTo>
                  <a:lnTo>
                    <a:pt x="55282" y="41910"/>
                  </a:lnTo>
                  <a:lnTo>
                    <a:pt x="55282" y="119429"/>
                  </a:lnTo>
                  <a:lnTo>
                    <a:pt x="77507" y="83829"/>
                  </a:lnTo>
                  <a:lnTo>
                    <a:pt x="58711" y="53721"/>
                  </a:lnTo>
                  <a:lnTo>
                    <a:pt x="99732" y="53721"/>
                  </a:lnTo>
                  <a:lnTo>
                    <a:pt x="99732" y="41910"/>
                  </a:lnTo>
                  <a:lnTo>
                    <a:pt x="97992" y="33240"/>
                  </a:lnTo>
                  <a:lnTo>
                    <a:pt x="93239" y="26177"/>
                  </a:lnTo>
                  <a:lnTo>
                    <a:pt x="86177" y="21425"/>
                  </a:lnTo>
                  <a:lnTo>
                    <a:pt x="77507" y="19685"/>
                  </a:lnTo>
                  <a:close/>
                </a:path>
                <a:path w="155575" h="799464">
                  <a:moveTo>
                    <a:pt x="99732" y="53721"/>
                  </a:moveTo>
                  <a:lnTo>
                    <a:pt x="96303" y="53721"/>
                  </a:lnTo>
                  <a:lnTo>
                    <a:pt x="77507" y="83829"/>
                  </a:lnTo>
                  <a:lnTo>
                    <a:pt x="99732" y="119429"/>
                  </a:lnTo>
                  <a:lnTo>
                    <a:pt x="99732" y="53721"/>
                  </a:lnTo>
                  <a:close/>
                </a:path>
                <a:path w="155575" h="799464">
                  <a:moveTo>
                    <a:pt x="96303" y="53721"/>
                  </a:moveTo>
                  <a:lnTo>
                    <a:pt x="58711" y="53721"/>
                  </a:lnTo>
                  <a:lnTo>
                    <a:pt x="77507" y="83829"/>
                  </a:lnTo>
                  <a:lnTo>
                    <a:pt x="96303" y="5372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56603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5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20" y="690244"/>
                  </a:lnTo>
                  <a:lnTo>
                    <a:pt x="731520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5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6603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20" y="41275"/>
                  </a:lnTo>
                  <a:lnTo>
                    <a:pt x="731520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5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5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5051" y="3319488"/>
              <a:ext cx="742315" cy="155575"/>
            </a:xfrm>
            <a:custGeom>
              <a:avLst/>
              <a:gdLst/>
              <a:ahLst/>
              <a:cxnLst/>
              <a:rect l="l" t="t" r="r" b="b"/>
              <a:pathLst>
                <a:path w="742314" h="155575">
                  <a:moveTo>
                    <a:pt x="658485" y="77507"/>
                  </a:moveTo>
                  <a:lnTo>
                    <a:pt x="599694" y="114210"/>
                  </a:lnTo>
                  <a:lnTo>
                    <a:pt x="593278" y="120261"/>
                  </a:lnTo>
                  <a:lnTo>
                    <a:pt x="589803" y="128037"/>
                  </a:lnTo>
                  <a:lnTo>
                    <a:pt x="589496" y="136552"/>
                  </a:lnTo>
                  <a:lnTo>
                    <a:pt x="592582" y="144817"/>
                  </a:lnTo>
                  <a:lnTo>
                    <a:pt x="598632" y="151233"/>
                  </a:lnTo>
                  <a:lnTo>
                    <a:pt x="606409" y="154707"/>
                  </a:lnTo>
                  <a:lnTo>
                    <a:pt x="614924" y="155015"/>
                  </a:lnTo>
                  <a:lnTo>
                    <a:pt x="623188" y="151929"/>
                  </a:lnTo>
                  <a:lnTo>
                    <a:pt x="706739" y="99732"/>
                  </a:lnTo>
                  <a:lnTo>
                    <a:pt x="700277" y="99732"/>
                  </a:lnTo>
                  <a:lnTo>
                    <a:pt x="708947" y="97992"/>
                  </a:lnTo>
                  <a:lnTo>
                    <a:pt x="711457" y="96303"/>
                  </a:lnTo>
                  <a:lnTo>
                    <a:pt x="688594" y="96303"/>
                  </a:lnTo>
                  <a:lnTo>
                    <a:pt x="658485" y="77507"/>
                  </a:lnTo>
                  <a:close/>
                </a:path>
                <a:path w="742314" h="155575">
                  <a:moveTo>
                    <a:pt x="622885" y="55282"/>
                  </a:moveTo>
                  <a:lnTo>
                    <a:pt x="22225" y="55282"/>
                  </a:lnTo>
                  <a:lnTo>
                    <a:pt x="13555" y="57022"/>
                  </a:lnTo>
                  <a:lnTo>
                    <a:pt x="6492" y="61775"/>
                  </a:lnTo>
                  <a:lnTo>
                    <a:pt x="1740" y="68837"/>
                  </a:lnTo>
                  <a:lnTo>
                    <a:pt x="0" y="77507"/>
                  </a:lnTo>
                  <a:lnTo>
                    <a:pt x="1740" y="86177"/>
                  </a:lnTo>
                  <a:lnTo>
                    <a:pt x="6492" y="93239"/>
                  </a:lnTo>
                  <a:lnTo>
                    <a:pt x="13555" y="97992"/>
                  </a:lnTo>
                  <a:lnTo>
                    <a:pt x="22225" y="99732"/>
                  </a:lnTo>
                  <a:lnTo>
                    <a:pt x="622885" y="99732"/>
                  </a:lnTo>
                  <a:lnTo>
                    <a:pt x="658485" y="77507"/>
                  </a:lnTo>
                  <a:lnTo>
                    <a:pt x="622885" y="55282"/>
                  </a:lnTo>
                  <a:close/>
                </a:path>
                <a:path w="742314" h="155575">
                  <a:moveTo>
                    <a:pt x="706739" y="55282"/>
                  </a:moveTo>
                  <a:lnTo>
                    <a:pt x="700277" y="55282"/>
                  </a:lnTo>
                  <a:lnTo>
                    <a:pt x="708947" y="57022"/>
                  </a:lnTo>
                  <a:lnTo>
                    <a:pt x="716010" y="61775"/>
                  </a:lnTo>
                  <a:lnTo>
                    <a:pt x="720762" y="68837"/>
                  </a:lnTo>
                  <a:lnTo>
                    <a:pt x="722502" y="77507"/>
                  </a:lnTo>
                  <a:lnTo>
                    <a:pt x="720762" y="86177"/>
                  </a:lnTo>
                  <a:lnTo>
                    <a:pt x="716010" y="93239"/>
                  </a:lnTo>
                  <a:lnTo>
                    <a:pt x="708947" y="97992"/>
                  </a:lnTo>
                  <a:lnTo>
                    <a:pt x="700277" y="99732"/>
                  </a:lnTo>
                  <a:lnTo>
                    <a:pt x="706739" y="99732"/>
                  </a:lnTo>
                  <a:lnTo>
                    <a:pt x="742314" y="77507"/>
                  </a:lnTo>
                  <a:lnTo>
                    <a:pt x="706739" y="55282"/>
                  </a:lnTo>
                  <a:close/>
                </a:path>
                <a:path w="742314" h="155575">
                  <a:moveTo>
                    <a:pt x="688594" y="58711"/>
                  </a:moveTo>
                  <a:lnTo>
                    <a:pt x="658485" y="77507"/>
                  </a:lnTo>
                  <a:lnTo>
                    <a:pt x="688594" y="96303"/>
                  </a:lnTo>
                  <a:lnTo>
                    <a:pt x="688594" y="58711"/>
                  </a:lnTo>
                  <a:close/>
                </a:path>
                <a:path w="742314" h="155575">
                  <a:moveTo>
                    <a:pt x="711457" y="58711"/>
                  </a:moveTo>
                  <a:lnTo>
                    <a:pt x="688594" y="58711"/>
                  </a:lnTo>
                  <a:lnTo>
                    <a:pt x="688594" y="96303"/>
                  </a:lnTo>
                  <a:lnTo>
                    <a:pt x="711457" y="96303"/>
                  </a:lnTo>
                  <a:lnTo>
                    <a:pt x="716010" y="93239"/>
                  </a:lnTo>
                  <a:lnTo>
                    <a:pt x="720762" y="86177"/>
                  </a:lnTo>
                  <a:lnTo>
                    <a:pt x="722502" y="77507"/>
                  </a:lnTo>
                  <a:lnTo>
                    <a:pt x="720762" y="68837"/>
                  </a:lnTo>
                  <a:lnTo>
                    <a:pt x="716010" y="61775"/>
                  </a:lnTo>
                  <a:lnTo>
                    <a:pt x="711457" y="58711"/>
                  </a:lnTo>
                  <a:close/>
                </a:path>
                <a:path w="742314" h="155575">
                  <a:moveTo>
                    <a:pt x="614924" y="0"/>
                  </a:moveTo>
                  <a:lnTo>
                    <a:pt x="606409" y="307"/>
                  </a:lnTo>
                  <a:lnTo>
                    <a:pt x="598632" y="3782"/>
                  </a:lnTo>
                  <a:lnTo>
                    <a:pt x="592582" y="10197"/>
                  </a:lnTo>
                  <a:lnTo>
                    <a:pt x="589496" y="18462"/>
                  </a:lnTo>
                  <a:lnTo>
                    <a:pt x="589803" y="26977"/>
                  </a:lnTo>
                  <a:lnTo>
                    <a:pt x="593278" y="34754"/>
                  </a:lnTo>
                  <a:lnTo>
                    <a:pt x="599694" y="40804"/>
                  </a:lnTo>
                  <a:lnTo>
                    <a:pt x="658485" y="77507"/>
                  </a:lnTo>
                  <a:lnTo>
                    <a:pt x="688594" y="58711"/>
                  </a:lnTo>
                  <a:lnTo>
                    <a:pt x="711457" y="58711"/>
                  </a:lnTo>
                  <a:lnTo>
                    <a:pt x="708947" y="57022"/>
                  </a:lnTo>
                  <a:lnTo>
                    <a:pt x="700277" y="55282"/>
                  </a:lnTo>
                  <a:lnTo>
                    <a:pt x="706739" y="55282"/>
                  </a:lnTo>
                  <a:lnTo>
                    <a:pt x="623188" y="3085"/>
                  </a:lnTo>
                  <a:lnTo>
                    <a:pt x="61492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1050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5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5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20" y="690244"/>
                  </a:lnTo>
                  <a:lnTo>
                    <a:pt x="731520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5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1050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20" y="41275"/>
                  </a:lnTo>
                  <a:lnTo>
                    <a:pt x="731520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5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5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5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65898" y="3319488"/>
              <a:ext cx="742315" cy="155575"/>
            </a:xfrm>
            <a:custGeom>
              <a:avLst/>
              <a:gdLst/>
              <a:ahLst/>
              <a:cxnLst/>
              <a:rect l="l" t="t" r="r" b="b"/>
              <a:pathLst>
                <a:path w="742315" h="155575">
                  <a:moveTo>
                    <a:pt x="658485" y="77507"/>
                  </a:moveTo>
                  <a:lnTo>
                    <a:pt x="599694" y="114210"/>
                  </a:lnTo>
                  <a:lnTo>
                    <a:pt x="593278" y="120261"/>
                  </a:lnTo>
                  <a:lnTo>
                    <a:pt x="589803" y="128037"/>
                  </a:lnTo>
                  <a:lnTo>
                    <a:pt x="589496" y="136552"/>
                  </a:lnTo>
                  <a:lnTo>
                    <a:pt x="592581" y="144817"/>
                  </a:lnTo>
                  <a:lnTo>
                    <a:pt x="598632" y="151233"/>
                  </a:lnTo>
                  <a:lnTo>
                    <a:pt x="606409" y="154707"/>
                  </a:lnTo>
                  <a:lnTo>
                    <a:pt x="614924" y="155015"/>
                  </a:lnTo>
                  <a:lnTo>
                    <a:pt x="623189" y="151929"/>
                  </a:lnTo>
                  <a:lnTo>
                    <a:pt x="706739" y="99732"/>
                  </a:lnTo>
                  <a:lnTo>
                    <a:pt x="700277" y="99732"/>
                  </a:lnTo>
                  <a:lnTo>
                    <a:pt x="708947" y="97992"/>
                  </a:lnTo>
                  <a:lnTo>
                    <a:pt x="711457" y="96303"/>
                  </a:lnTo>
                  <a:lnTo>
                    <a:pt x="688594" y="96303"/>
                  </a:lnTo>
                  <a:lnTo>
                    <a:pt x="658485" y="77507"/>
                  </a:lnTo>
                  <a:close/>
                </a:path>
                <a:path w="742315" h="155575">
                  <a:moveTo>
                    <a:pt x="622885" y="55282"/>
                  </a:moveTo>
                  <a:lnTo>
                    <a:pt x="22225" y="55282"/>
                  </a:lnTo>
                  <a:lnTo>
                    <a:pt x="13555" y="57022"/>
                  </a:lnTo>
                  <a:lnTo>
                    <a:pt x="6492" y="61775"/>
                  </a:lnTo>
                  <a:lnTo>
                    <a:pt x="1740" y="68837"/>
                  </a:lnTo>
                  <a:lnTo>
                    <a:pt x="0" y="77507"/>
                  </a:lnTo>
                  <a:lnTo>
                    <a:pt x="1740" y="86177"/>
                  </a:lnTo>
                  <a:lnTo>
                    <a:pt x="6492" y="93239"/>
                  </a:lnTo>
                  <a:lnTo>
                    <a:pt x="13555" y="97992"/>
                  </a:lnTo>
                  <a:lnTo>
                    <a:pt x="22225" y="99732"/>
                  </a:lnTo>
                  <a:lnTo>
                    <a:pt x="622885" y="99732"/>
                  </a:lnTo>
                  <a:lnTo>
                    <a:pt x="658485" y="77507"/>
                  </a:lnTo>
                  <a:lnTo>
                    <a:pt x="622885" y="55282"/>
                  </a:lnTo>
                  <a:close/>
                </a:path>
                <a:path w="742315" h="155575">
                  <a:moveTo>
                    <a:pt x="706739" y="55282"/>
                  </a:moveTo>
                  <a:lnTo>
                    <a:pt x="700277" y="55282"/>
                  </a:lnTo>
                  <a:lnTo>
                    <a:pt x="708947" y="57022"/>
                  </a:lnTo>
                  <a:lnTo>
                    <a:pt x="716010" y="61775"/>
                  </a:lnTo>
                  <a:lnTo>
                    <a:pt x="720762" y="68837"/>
                  </a:lnTo>
                  <a:lnTo>
                    <a:pt x="722502" y="77507"/>
                  </a:lnTo>
                  <a:lnTo>
                    <a:pt x="720762" y="86177"/>
                  </a:lnTo>
                  <a:lnTo>
                    <a:pt x="716010" y="93239"/>
                  </a:lnTo>
                  <a:lnTo>
                    <a:pt x="708947" y="97992"/>
                  </a:lnTo>
                  <a:lnTo>
                    <a:pt x="700277" y="99732"/>
                  </a:lnTo>
                  <a:lnTo>
                    <a:pt x="706739" y="99732"/>
                  </a:lnTo>
                  <a:lnTo>
                    <a:pt x="742315" y="77507"/>
                  </a:lnTo>
                  <a:lnTo>
                    <a:pt x="706739" y="55282"/>
                  </a:lnTo>
                  <a:close/>
                </a:path>
                <a:path w="742315" h="155575">
                  <a:moveTo>
                    <a:pt x="688594" y="58711"/>
                  </a:moveTo>
                  <a:lnTo>
                    <a:pt x="658485" y="77507"/>
                  </a:lnTo>
                  <a:lnTo>
                    <a:pt x="688594" y="96303"/>
                  </a:lnTo>
                  <a:lnTo>
                    <a:pt x="688594" y="58711"/>
                  </a:lnTo>
                  <a:close/>
                </a:path>
                <a:path w="742315" h="155575">
                  <a:moveTo>
                    <a:pt x="711457" y="58711"/>
                  </a:moveTo>
                  <a:lnTo>
                    <a:pt x="688594" y="58711"/>
                  </a:lnTo>
                  <a:lnTo>
                    <a:pt x="688594" y="96303"/>
                  </a:lnTo>
                  <a:lnTo>
                    <a:pt x="711457" y="96303"/>
                  </a:lnTo>
                  <a:lnTo>
                    <a:pt x="716010" y="93239"/>
                  </a:lnTo>
                  <a:lnTo>
                    <a:pt x="720762" y="86177"/>
                  </a:lnTo>
                  <a:lnTo>
                    <a:pt x="722502" y="77507"/>
                  </a:lnTo>
                  <a:lnTo>
                    <a:pt x="720762" y="68837"/>
                  </a:lnTo>
                  <a:lnTo>
                    <a:pt x="716010" y="61775"/>
                  </a:lnTo>
                  <a:lnTo>
                    <a:pt x="711457" y="58711"/>
                  </a:lnTo>
                  <a:close/>
                </a:path>
                <a:path w="742315" h="155575">
                  <a:moveTo>
                    <a:pt x="614924" y="0"/>
                  </a:moveTo>
                  <a:lnTo>
                    <a:pt x="606409" y="307"/>
                  </a:lnTo>
                  <a:lnTo>
                    <a:pt x="598632" y="3782"/>
                  </a:lnTo>
                  <a:lnTo>
                    <a:pt x="592581" y="10197"/>
                  </a:lnTo>
                  <a:lnTo>
                    <a:pt x="589496" y="18462"/>
                  </a:lnTo>
                  <a:lnTo>
                    <a:pt x="589803" y="26977"/>
                  </a:lnTo>
                  <a:lnTo>
                    <a:pt x="593278" y="34754"/>
                  </a:lnTo>
                  <a:lnTo>
                    <a:pt x="599694" y="40804"/>
                  </a:lnTo>
                  <a:lnTo>
                    <a:pt x="658485" y="77507"/>
                  </a:lnTo>
                  <a:lnTo>
                    <a:pt x="688594" y="58711"/>
                  </a:lnTo>
                  <a:lnTo>
                    <a:pt x="711457" y="58711"/>
                  </a:lnTo>
                  <a:lnTo>
                    <a:pt x="708947" y="57022"/>
                  </a:lnTo>
                  <a:lnTo>
                    <a:pt x="700277" y="55282"/>
                  </a:lnTo>
                  <a:lnTo>
                    <a:pt x="706739" y="55282"/>
                  </a:lnTo>
                  <a:lnTo>
                    <a:pt x="623189" y="3085"/>
                  </a:lnTo>
                  <a:lnTo>
                    <a:pt x="61492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70491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5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70491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5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58744" y="2223388"/>
              <a:ext cx="953135" cy="1251585"/>
            </a:xfrm>
            <a:custGeom>
              <a:avLst/>
              <a:gdLst/>
              <a:ahLst/>
              <a:cxnLst/>
              <a:rect l="l" t="t" r="r" b="b"/>
              <a:pathLst>
                <a:path w="953134" h="1251585">
                  <a:moveTo>
                    <a:pt x="155003" y="127266"/>
                  </a:moveTo>
                  <a:lnTo>
                    <a:pt x="151930" y="118999"/>
                  </a:lnTo>
                  <a:lnTo>
                    <a:pt x="89814" y="19685"/>
                  </a:lnTo>
                  <a:lnTo>
                    <a:pt x="77508" y="0"/>
                  </a:lnTo>
                  <a:lnTo>
                    <a:pt x="3086" y="118999"/>
                  </a:lnTo>
                  <a:lnTo>
                    <a:pt x="0" y="127266"/>
                  </a:lnTo>
                  <a:lnTo>
                    <a:pt x="304" y="135788"/>
                  </a:lnTo>
                  <a:lnTo>
                    <a:pt x="3771" y="143560"/>
                  </a:lnTo>
                  <a:lnTo>
                    <a:pt x="10198" y="149606"/>
                  </a:lnTo>
                  <a:lnTo>
                    <a:pt x="18453" y="152768"/>
                  </a:lnTo>
                  <a:lnTo>
                    <a:pt x="26974" y="152501"/>
                  </a:lnTo>
                  <a:lnTo>
                    <a:pt x="34747" y="149034"/>
                  </a:lnTo>
                  <a:lnTo>
                    <a:pt x="40805" y="142621"/>
                  </a:lnTo>
                  <a:lnTo>
                    <a:pt x="55283" y="119430"/>
                  </a:lnTo>
                  <a:lnTo>
                    <a:pt x="55283" y="806577"/>
                  </a:lnTo>
                  <a:lnTo>
                    <a:pt x="57023" y="815251"/>
                  </a:lnTo>
                  <a:lnTo>
                    <a:pt x="61772" y="822312"/>
                  </a:lnTo>
                  <a:lnTo>
                    <a:pt x="68834" y="827062"/>
                  </a:lnTo>
                  <a:lnTo>
                    <a:pt x="77508" y="828802"/>
                  </a:lnTo>
                  <a:lnTo>
                    <a:pt x="86169" y="827062"/>
                  </a:lnTo>
                  <a:lnTo>
                    <a:pt x="93230" y="822312"/>
                  </a:lnTo>
                  <a:lnTo>
                    <a:pt x="97980" y="815251"/>
                  </a:lnTo>
                  <a:lnTo>
                    <a:pt x="99733" y="806577"/>
                  </a:lnTo>
                  <a:lnTo>
                    <a:pt x="99733" y="119430"/>
                  </a:lnTo>
                  <a:lnTo>
                    <a:pt x="114211" y="142621"/>
                  </a:lnTo>
                  <a:lnTo>
                    <a:pt x="120256" y="149034"/>
                  </a:lnTo>
                  <a:lnTo>
                    <a:pt x="128028" y="152501"/>
                  </a:lnTo>
                  <a:lnTo>
                    <a:pt x="136550" y="152768"/>
                  </a:lnTo>
                  <a:lnTo>
                    <a:pt x="144818" y="149606"/>
                  </a:lnTo>
                  <a:lnTo>
                    <a:pt x="151231" y="143560"/>
                  </a:lnTo>
                  <a:lnTo>
                    <a:pt x="154698" y="135788"/>
                  </a:lnTo>
                  <a:lnTo>
                    <a:pt x="155003" y="127266"/>
                  </a:lnTo>
                  <a:close/>
                </a:path>
                <a:path w="953134" h="1251585">
                  <a:moveTo>
                    <a:pt x="952919" y="1173607"/>
                  </a:moveTo>
                  <a:lnTo>
                    <a:pt x="917371" y="1151382"/>
                  </a:lnTo>
                  <a:lnTo>
                    <a:pt x="833920" y="1099185"/>
                  </a:lnTo>
                  <a:lnTo>
                    <a:pt x="825652" y="1096111"/>
                  </a:lnTo>
                  <a:lnTo>
                    <a:pt x="817130" y="1096416"/>
                  </a:lnTo>
                  <a:lnTo>
                    <a:pt x="809358" y="1099883"/>
                  </a:lnTo>
                  <a:lnTo>
                    <a:pt x="803313" y="1106297"/>
                  </a:lnTo>
                  <a:lnTo>
                    <a:pt x="800201" y="1114564"/>
                  </a:lnTo>
                  <a:lnTo>
                    <a:pt x="800468" y="1123086"/>
                  </a:lnTo>
                  <a:lnTo>
                    <a:pt x="803897" y="1130858"/>
                  </a:lnTo>
                  <a:lnTo>
                    <a:pt x="810298" y="1136904"/>
                  </a:lnTo>
                  <a:lnTo>
                    <a:pt x="833475" y="1151382"/>
                  </a:lnTo>
                  <a:lnTo>
                    <a:pt x="443268" y="1151382"/>
                  </a:lnTo>
                  <a:lnTo>
                    <a:pt x="434594" y="1153134"/>
                  </a:lnTo>
                  <a:lnTo>
                    <a:pt x="427532" y="1157884"/>
                  </a:lnTo>
                  <a:lnTo>
                    <a:pt x="422783" y="1164945"/>
                  </a:lnTo>
                  <a:lnTo>
                    <a:pt x="421043" y="1173607"/>
                  </a:lnTo>
                  <a:lnTo>
                    <a:pt x="422783" y="1182281"/>
                  </a:lnTo>
                  <a:lnTo>
                    <a:pt x="427532" y="1189342"/>
                  </a:lnTo>
                  <a:lnTo>
                    <a:pt x="434594" y="1194092"/>
                  </a:lnTo>
                  <a:lnTo>
                    <a:pt x="443268" y="1195832"/>
                  </a:lnTo>
                  <a:lnTo>
                    <a:pt x="833475" y="1195832"/>
                  </a:lnTo>
                  <a:lnTo>
                    <a:pt x="810298" y="1210310"/>
                  </a:lnTo>
                  <a:lnTo>
                    <a:pt x="803897" y="1216367"/>
                  </a:lnTo>
                  <a:lnTo>
                    <a:pt x="800468" y="1224140"/>
                  </a:lnTo>
                  <a:lnTo>
                    <a:pt x="800201" y="1232662"/>
                  </a:lnTo>
                  <a:lnTo>
                    <a:pt x="803313" y="1240917"/>
                  </a:lnTo>
                  <a:lnTo>
                    <a:pt x="809358" y="1247343"/>
                  </a:lnTo>
                  <a:lnTo>
                    <a:pt x="817130" y="1250810"/>
                  </a:lnTo>
                  <a:lnTo>
                    <a:pt x="825652" y="1251115"/>
                  </a:lnTo>
                  <a:lnTo>
                    <a:pt x="833920" y="1248029"/>
                  </a:lnTo>
                  <a:lnTo>
                    <a:pt x="917371" y="1195832"/>
                  </a:lnTo>
                  <a:lnTo>
                    <a:pt x="952919" y="1173607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36599" y="3219704"/>
            <a:ext cx="343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𝐡</a:t>
            </a:r>
            <a:r>
              <a:rPr sz="21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𝟎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34777" y="3215131"/>
            <a:ext cx="342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𝐡</a:t>
            </a:r>
            <a:r>
              <a:rPr sz="21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44856" y="2223388"/>
            <a:ext cx="1609090" cy="829310"/>
          </a:xfrm>
          <a:custGeom>
            <a:avLst/>
            <a:gdLst/>
            <a:ahLst/>
            <a:cxnLst/>
            <a:rect l="l" t="t" r="r" b="b"/>
            <a:pathLst>
              <a:path w="1609090" h="829310">
                <a:moveTo>
                  <a:pt x="155003" y="127266"/>
                </a:moveTo>
                <a:lnTo>
                  <a:pt x="151930" y="118999"/>
                </a:lnTo>
                <a:lnTo>
                  <a:pt x="89814" y="19685"/>
                </a:lnTo>
                <a:lnTo>
                  <a:pt x="77508" y="0"/>
                </a:lnTo>
                <a:lnTo>
                  <a:pt x="3086" y="118999"/>
                </a:lnTo>
                <a:lnTo>
                  <a:pt x="0" y="127266"/>
                </a:lnTo>
                <a:lnTo>
                  <a:pt x="304" y="135788"/>
                </a:lnTo>
                <a:lnTo>
                  <a:pt x="3771" y="143560"/>
                </a:lnTo>
                <a:lnTo>
                  <a:pt x="10198" y="149606"/>
                </a:lnTo>
                <a:lnTo>
                  <a:pt x="18453" y="152768"/>
                </a:lnTo>
                <a:lnTo>
                  <a:pt x="26974" y="152501"/>
                </a:lnTo>
                <a:lnTo>
                  <a:pt x="34747" y="149034"/>
                </a:lnTo>
                <a:lnTo>
                  <a:pt x="40805" y="142621"/>
                </a:lnTo>
                <a:lnTo>
                  <a:pt x="55270" y="119430"/>
                </a:lnTo>
                <a:lnTo>
                  <a:pt x="55283" y="41910"/>
                </a:lnTo>
                <a:lnTo>
                  <a:pt x="55283" y="119430"/>
                </a:lnTo>
                <a:lnTo>
                  <a:pt x="55283" y="806577"/>
                </a:lnTo>
                <a:lnTo>
                  <a:pt x="57023" y="815251"/>
                </a:lnTo>
                <a:lnTo>
                  <a:pt x="61772" y="822312"/>
                </a:lnTo>
                <a:lnTo>
                  <a:pt x="68834" y="827062"/>
                </a:lnTo>
                <a:lnTo>
                  <a:pt x="77508" y="828802"/>
                </a:lnTo>
                <a:lnTo>
                  <a:pt x="86169" y="827062"/>
                </a:lnTo>
                <a:lnTo>
                  <a:pt x="93230" y="822312"/>
                </a:lnTo>
                <a:lnTo>
                  <a:pt x="97980" y="815251"/>
                </a:lnTo>
                <a:lnTo>
                  <a:pt x="99733" y="806577"/>
                </a:lnTo>
                <a:lnTo>
                  <a:pt x="99733" y="119430"/>
                </a:lnTo>
                <a:lnTo>
                  <a:pt x="114211" y="142621"/>
                </a:lnTo>
                <a:lnTo>
                  <a:pt x="120256" y="149034"/>
                </a:lnTo>
                <a:lnTo>
                  <a:pt x="128028" y="152501"/>
                </a:lnTo>
                <a:lnTo>
                  <a:pt x="136550" y="152768"/>
                </a:lnTo>
                <a:lnTo>
                  <a:pt x="144818" y="149606"/>
                </a:lnTo>
                <a:lnTo>
                  <a:pt x="151231" y="143560"/>
                </a:lnTo>
                <a:lnTo>
                  <a:pt x="154698" y="135788"/>
                </a:lnTo>
                <a:lnTo>
                  <a:pt x="155003" y="127266"/>
                </a:lnTo>
                <a:close/>
              </a:path>
              <a:path w="1609090" h="829310">
                <a:moveTo>
                  <a:pt x="1608912" y="127266"/>
                </a:moveTo>
                <a:lnTo>
                  <a:pt x="1605826" y="118999"/>
                </a:lnTo>
                <a:lnTo>
                  <a:pt x="1543710" y="19685"/>
                </a:lnTo>
                <a:lnTo>
                  <a:pt x="1531404" y="0"/>
                </a:lnTo>
                <a:lnTo>
                  <a:pt x="1456982" y="118999"/>
                </a:lnTo>
                <a:lnTo>
                  <a:pt x="1453896" y="127266"/>
                </a:lnTo>
                <a:lnTo>
                  <a:pt x="1454200" y="135788"/>
                </a:lnTo>
                <a:lnTo>
                  <a:pt x="1457667" y="143560"/>
                </a:lnTo>
                <a:lnTo>
                  <a:pt x="1464094" y="149606"/>
                </a:lnTo>
                <a:lnTo>
                  <a:pt x="1472349" y="152768"/>
                </a:lnTo>
                <a:lnTo>
                  <a:pt x="1480870" y="152501"/>
                </a:lnTo>
                <a:lnTo>
                  <a:pt x="1488643" y="149034"/>
                </a:lnTo>
                <a:lnTo>
                  <a:pt x="1494701" y="142621"/>
                </a:lnTo>
                <a:lnTo>
                  <a:pt x="1509179" y="119494"/>
                </a:lnTo>
                <a:lnTo>
                  <a:pt x="1509179" y="806577"/>
                </a:lnTo>
                <a:lnTo>
                  <a:pt x="1510919" y="815251"/>
                </a:lnTo>
                <a:lnTo>
                  <a:pt x="1515668" y="822312"/>
                </a:lnTo>
                <a:lnTo>
                  <a:pt x="1522730" y="827062"/>
                </a:lnTo>
                <a:lnTo>
                  <a:pt x="1531404" y="828802"/>
                </a:lnTo>
                <a:lnTo>
                  <a:pt x="1540065" y="827062"/>
                </a:lnTo>
                <a:lnTo>
                  <a:pt x="1547126" y="822312"/>
                </a:lnTo>
                <a:lnTo>
                  <a:pt x="1551876" y="815251"/>
                </a:lnTo>
                <a:lnTo>
                  <a:pt x="1553629" y="806577"/>
                </a:lnTo>
                <a:lnTo>
                  <a:pt x="1553629" y="119430"/>
                </a:lnTo>
                <a:lnTo>
                  <a:pt x="1553629" y="53721"/>
                </a:lnTo>
                <a:lnTo>
                  <a:pt x="1553654" y="119494"/>
                </a:lnTo>
                <a:lnTo>
                  <a:pt x="1582039" y="152501"/>
                </a:lnTo>
                <a:lnTo>
                  <a:pt x="1590573" y="152768"/>
                </a:lnTo>
                <a:lnTo>
                  <a:pt x="1598841" y="149606"/>
                </a:lnTo>
                <a:lnTo>
                  <a:pt x="1605178" y="143560"/>
                </a:lnTo>
                <a:lnTo>
                  <a:pt x="1608620" y="135788"/>
                </a:lnTo>
                <a:lnTo>
                  <a:pt x="1608912" y="12726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91300" y="182092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𝟏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47608" y="182092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𝟐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05188" y="182092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80631" y="6047232"/>
            <a:ext cx="1786889" cy="565150"/>
            <a:chOff x="6580631" y="6047232"/>
            <a:chExt cx="1786889" cy="565150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0631" y="6047232"/>
              <a:ext cx="1786889" cy="5402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39" y="6077712"/>
              <a:ext cx="1655826" cy="53414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608064" y="6074664"/>
            <a:ext cx="1679575" cy="303288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4127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325"/>
              </a:spcBef>
            </a:pPr>
            <a:endParaRPr lang="ar-AE" sz="1700" dirty="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94176" y="6047232"/>
            <a:ext cx="1911985" cy="565150"/>
            <a:chOff x="3694176" y="6047232"/>
            <a:chExt cx="1911985" cy="56515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176" y="6047232"/>
              <a:ext cx="1911857" cy="54025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2568" y="6077712"/>
              <a:ext cx="1744217" cy="53414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721608" y="6074664"/>
            <a:ext cx="1804670" cy="4330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127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325"/>
              </a:spcBef>
            </a:pPr>
            <a:r>
              <a:rPr sz="1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Hello</a:t>
            </a:r>
            <a:r>
              <a:rPr sz="1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my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friend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583935" y="6099047"/>
            <a:ext cx="936625" cy="440055"/>
            <a:chOff x="5583935" y="6099047"/>
            <a:chExt cx="936625" cy="44005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3935" y="6099047"/>
              <a:ext cx="936497" cy="43968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777356" y="6215084"/>
              <a:ext cx="662940" cy="155575"/>
            </a:xfrm>
            <a:custGeom>
              <a:avLst/>
              <a:gdLst/>
              <a:ahLst/>
              <a:cxnLst/>
              <a:rect l="l" t="t" r="r" b="b"/>
              <a:pathLst>
                <a:path w="662939" h="155575">
                  <a:moveTo>
                    <a:pt x="127263" y="0"/>
                  </a:moveTo>
                  <a:lnTo>
                    <a:pt x="118998" y="3102"/>
                  </a:lnTo>
                  <a:lnTo>
                    <a:pt x="0" y="77511"/>
                  </a:lnTo>
                  <a:lnTo>
                    <a:pt x="118998" y="151921"/>
                  </a:lnTo>
                  <a:lnTo>
                    <a:pt x="127263" y="155023"/>
                  </a:lnTo>
                  <a:lnTo>
                    <a:pt x="135778" y="154727"/>
                  </a:lnTo>
                  <a:lnTo>
                    <a:pt x="143555" y="151260"/>
                  </a:lnTo>
                  <a:lnTo>
                    <a:pt x="149605" y="144847"/>
                  </a:lnTo>
                  <a:lnTo>
                    <a:pt x="152765" y="136589"/>
                  </a:lnTo>
                  <a:lnTo>
                    <a:pt x="152495" y="128075"/>
                  </a:lnTo>
                  <a:lnTo>
                    <a:pt x="149034" y="120292"/>
                  </a:lnTo>
                  <a:lnTo>
                    <a:pt x="142620" y="114227"/>
                  </a:lnTo>
                  <a:lnTo>
                    <a:pt x="119435" y="99736"/>
                  </a:lnTo>
                  <a:lnTo>
                    <a:pt x="41909" y="99736"/>
                  </a:lnTo>
                  <a:lnTo>
                    <a:pt x="33240" y="97989"/>
                  </a:lnTo>
                  <a:lnTo>
                    <a:pt x="26177" y="93224"/>
                  </a:lnTo>
                  <a:lnTo>
                    <a:pt x="21425" y="86160"/>
                  </a:lnTo>
                  <a:lnTo>
                    <a:pt x="19684" y="77511"/>
                  </a:lnTo>
                  <a:lnTo>
                    <a:pt x="21425" y="68858"/>
                  </a:lnTo>
                  <a:lnTo>
                    <a:pt x="26177" y="61794"/>
                  </a:lnTo>
                  <a:lnTo>
                    <a:pt x="33240" y="57032"/>
                  </a:lnTo>
                  <a:lnTo>
                    <a:pt x="41909" y="55286"/>
                  </a:lnTo>
                  <a:lnTo>
                    <a:pt x="119435" y="55286"/>
                  </a:lnTo>
                  <a:lnTo>
                    <a:pt x="142620" y="40796"/>
                  </a:lnTo>
                  <a:lnTo>
                    <a:pt x="149034" y="34731"/>
                  </a:lnTo>
                  <a:lnTo>
                    <a:pt x="152495" y="26946"/>
                  </a:lnTo>
                  <a:lnTo>
                    <a:pt x="152765" y="18429"/>
                  </a:lnTo>
                  <a:lnTo>
                    <a:pt x="149605" y="10163"/>
                  </a:lnTo>
                  <a:lnTo>
                    <a:pt x="143555" y="3758"/>
                  </a:lnTo>
                  <a:lnTo>
                    <a:pt x="135778" y="294"/>
                  </a:lnTo>
                  <a:lnTo>
                    <a:pt x="127263" y="0"/>
                  </a:lnTo>
                  <a:close/>
                </a:path>
                <a:path w="662939" h="155575">
                  <a:moveTo>
                    <a:pt x="119435" y="55286"/>
                  </a:moveTo>
                  <a:lnTo>
                    <a:pt x="41909" y="55286"/>
                  </a:lnTo>
                  <a:lnTo>
                    <a:pt x="33240" y="57032"/>
                  </a:lnTo>
                  <a:lnTo>
                    <a:pt x="26177" y="61794"/>
                  </a:lnTo>
                  <a:lnTo>
                    <a:pt x="21425" y="68858"/>
                  </a:lnTo>
                  <a:lnTo>
                    <a:pt x="19684" y="77511"/>
                  </a:lnTo>
                  <a:lnTo>
                    <a:pt x="21425" y="86160"/>
                  </a:lnTo>
                  <a:lnTo>
                    <a:pt x="26177" y="93224"/>
                  </a:lnTo>
                  <a:lnTo>
                    <a:pt x="33240" y="97989"/>
                  </a:lnTo>
                  <a:lnTo>
                    <a:pt x="41909" y="99736"/>
                  </a:lnTo>
                  <a:lnTo>
                    <a:pt x="119435" y="99736"/>
                  </a:lnTo>
                  <a:lnTo>
                    <a:pt x="114030" y="96358"/>
                  </a:lnTo>
                  <a:lnTo>
                    <a:pt x="53720" y="96358"/>
                  </a:lnTo>
                  <a:lnTo>
                    <a:pt x="53720" y="58665"/>
                  </a:lnTo>
                  <a:lnTo>
                    <a:pt x="114030" y="58665"/>
                  </a:lnTo>
                  <a:lnTo>
                    <a:pt x="119435" y="55286"/>
                  </a:lnTo>
                  <a:close/>
                </a:path>
                <a:path w="662939" h="155575">
                  <a:moveTo>
                    <a:pt x="640206" y="55286"/>
                  </a:moveTo>
                  <a:lnTo>
                    <a:pt x="119435" y="55286"/>
                  </a:lnTo>
                  <a:lnTo>
                    <a:pt x="83875" y="77511"/>
                  </a:lnTo>
                  <a:lnTo>
                    <a:pt x="119435" y="99736"/>
                  </a:lnTo>
                  <a:lnTo>
                    <a:pt x="640206" y="99736"/>
                  </a:lnTo>
                  <a:lnTo>
                    <a:pt x="648876" y="97989"/>
                  </a:lnTo>
                  <a:lnTo>
                    <a:pt x="655939" y="93224"/>
                  </a:lnTo>
                  <a:lnTo>
                    <a:pt x="660691" y="86160"/>
                  </a:lnTo>
                  <a:lnTo>
                    <a:pt x="662431" y="77511"/>
                  </a:lnTo>
                  <a:lnTo>
                    <a:pt x="660691" y="68858"/>
                  </a:lnTo>
                  <a:lnTo>
                    <a:pt x="655939" y="61794"/>
                  </a:lnTo>
                  <a:lnTo>
                    <a:pt x="648876" y="57032"/>
                  </a:lnTo>
                  <a:lnTo>
                    <a:pt x="640206" y="55286"/>
                  </a:lnTo>
                  <a:close/>
                </a:path>
                <a:path w="662939" h="155575">
                  <a:moveTo>
                    <a:pt x="53720" y="58665"/>
                  </a:moveTo>
                  <a:lnTo>
                    <a:pt x="53720" y="96358"/>
                  </a:lnTo>
                  <a:lnTo>
                    <a:pt x="83875" y="77511"/>
                  </a:lnTo>
                  <a:lnTo>
                    <a:pt x="53720" y="58665"/>
                  </a:lnTo>
                  <a:close/>
                </a:path>
                <a:path w="662939" h="155575">
                  <a:moveTo>
                    <a:pt x="83875" y="77511"/>
                  </a:moveTo>
                  <a:lnTo>
                    <a:pt x="53720" y="96358"/>
                  </a:lnTo>
                  <a:lnTo>
                    <a:pt x="114030" y="96358"/>
                  </a:lnTo>
                  <a:lnTo>
                    <a:pt x="83875" y="77511"/>
                  </a:lnTo>
                  <a:close/>
                </a:path>
                <a:path w="662939" h="155575">
                  <a:moveTo>
                    <a:pt x="114030" y="58665"/>
                  </a:moveTo>
                  <a:lnTo>
                    <a:pt x="53720" y="58665"/>
                  </a:lnTo>
                  <a:lnTo>
                    <a:pt x="83875" y="77511"/>
                  </a:lnTo>
                  <a:lnTo>
                    <a:pt x="114030" y="5866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005583" y="4919471"/>
            <a:ext cx="731520" cy="297517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5080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74135" y="4925567"/>
            <a:ext cx="868680" cy="297517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508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4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34128" y="4922520"/>
            <a:ext cx="866140" cy="296876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501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9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08976" y="1374647"/>
            <a:ext cx="731520" cy="4330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255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650"/>
              </a:spcBef>
            </a:pP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My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52032" y="1377696"/>
            <a:ext cx="731520" cy="4298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630"/>
              </a:spcBef>
            </a:pP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Hello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195816" y="1368552"/>
            <a:ext cx="805180" cy="429895"/>
          </a:xfrm>
          <a:custGeom>
            <a:avLst/>
            <a:gdLst/>
            <a:ahLst/>
            <a:cxnLst/>
            <a:rect l="l" t="t" r="r" b="b"/>
            <a:pathLst>
              <a:path w="805179" h="429894">
                <a:moveTo>
                  <a:pt x="804672" y="0"/>
                </a:moveTo>
                <a:lnTo>
                  <a:pt x="0" y="0"/>
                </a:lnTo>
                <a:lnTo>
                  <a:pt x="0" y="429768"/>
                </a:lnTo>
                <a:lnTo>
                  <a:pt x="804672" y="429768"/>
                </a:lnTo>
                <a:lnTo>
                  <a:pt x="8046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281286" y="1436369"/>
            <a:ext cx="6451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Friend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44754" y="3762628"/>
            <a:ext cx="3069590" cy="818515"/>
          </a:xfrm>
          <a:custGeom>
            <a:avLst/>
            <a:gdLst/>
            <a:ahLst/>
            <a:cxnLst/>
            <a:rect l="l" t="t" r="r" b="b"/>
            <a:pathLst>
              <a:path w="3069590" h="818514">
                <a:moveTo>
                  <a:pt x="154978" y="127647"/>
                </a:moveTo>
                <a:lnTo>
                  <a:pt x="151904" y="119380"/>
                </a:lnTo>
                <a:lnTo>
                  <a:pt x="90284" y="19685"/>
                </a:lnTo>
                <a:lnTo>
                  <a:pt x="78117" y="0"/>
                </a:lnTo>
                <a:lnTo>
                  <a:pt x="3187" y="118745"/>
                </a:lnTo>
                <a:lnTo>
                  <a:pt x="0" y="126949"/>
                </a:lnTo>
                <a:lnTo>
                  <a:pt x="228" y="135432"/>
                </a:lnTo>
                <a:lnTo>
                  <a:pt x="3644" y="143230"/>
                </a:lnTo>
                <a:lnTo>
                  <a:pt x="10045" y="149352"/>
                </a:lnTo>
                <a:lnTo>
                  <a:pt x="18300" y="152514"/>
                </a:lnTo>
                <a:lnTo>
                  <a:pt x="26822" y="152247"/>
                </a:lnTo>
                <a:lnTo>
                  <a:pt x="34594" y="148780"/>
                </a:lnTo>
                <a:lnTo>
                  <a:pt x="40652" y="142367"/>
                </a:lnTo>
                <a:lnTo>
                  <a:pt x="55168" y="119380"/>
                </a:lnTo>
                <a:lnTo>
                  <a:pt x="55283" y="118745"/>
                </a:lnTo>
                <a:lnTo>
                  <a:pt x="55283" y="119202"/>
                </a:lnTo>
                <a:lnTo>
                  <a:pt x="52336" y="776859"/>
                </a:lnTo>
                <a:lnTo>
                  <a:pt x="54063" y="785482"/>
                </a:lnTo>
                <a:lnTo>
                  <a:pt x="58813" y="792543"/>
                </a:lnTo>
                <a:lnTo>
                  <a:pt x="65836" y="797331"/>
                </a:lnTo>
                <a:lnTo>
                  <a:pt x="74434" y="799084"/>
                </a:lnTo>
                <a:lnTo>
                  <a:pt x="83121" y="797420"/>
                </a:lnTo>
                <a:lnTo>
                  <a:pt x="90220" y="792708"/>
                </a:lnTo>
                <a:lnTo>
                  <a:pt x="95021" y="785660"/>
                </a:lnTo>
                <a:lnTo>
                  <a:pt x="96786" y="776986"/>
                </a:lnTo>
                <a:lnTo>
                  <a:pt x="99695" y="126949"/>
                </a:lnTo>
                <a:lnTo>
                  <a:pt x="99580" y="119202"/>
                </a:lnTo>
                <a:lnTo>
                  <a:pt x="99733" y="119443"/>
                </a:lnTo>
                <a:lnTo>
                  <a:pt x="100025" y="53594"/>
                </a:lnTo>
                <a:lnTo>
                  <a:pt x="100025" y="53721"/>
                </a:lnTo>
                <a:lnTo>
                  <a:pt x="99733" y="119443"/>
                </a:lnTo>
                <a:lnTo>
                  <a:pt x="114185" y="142748"/>
                </a:lnTo>
                <a:lnTo>
                  <a:pt x="120218" y="149186"/>
                </a:lnTo>
                <a:lnTo>
                  <a:pt x="127965" y="152704"/>
                </a:lnTo>
                <a:lnTo>
                  <a:pt x="136474" y="153060"/>
                </a:lnTo>
                <a:lnTo>
                  <a:pt x="144792" y="149987"/>
                </a:lnTo>
                <a:lnTo>
                  <a:pt x="151206" y="143941"/>
                </a:lnTo>
                <a:lnTo>
                  <a:pt x="154673" y="136169"/>
                </a:lnTo>
                <a:lnTo>
                  <a:pt x="154978" y="127647"/>
                </a:lnTo>
                <a:close/>
              </a:path>
              <a:path w="3069590" h="818514">
                <a:moveTo>
                  <a:pt x="1599857" y="127266"/>
                </a:moveTo>
                <a:lnTo>
                  <a:pt x="1596783" y="118999"/>
                </a:lnTo>
                <a:lnTo>
                  <a:pt x="1534668" y="19685"/>
                </a:lnTo>
                <a:lnTo>
                  <a:pt x="1522361" y="0"/>
                </a:lnTo>
                <a:lnTo>
                  <a:pt x="1447939" y="118999"/>
                </a:lnTo>
                <a:lnTo>
                  <a:pt x="1444853" y="127266"/>
                </a:lnTo>
                <a:lnTo>
                  <a:pt x="1445158" y="135788"/>
                </a:lnTo>
                <a:lnTo>
                  <a:pt x="1448625" y="143560"/>
                </a:lnTo>
                <a:lnTo>
                  <a:pt x="1455051" y="149606"/>
                </a:lnTo>
                <a:lnTo>
                  <a:pt x="1463306" y="152768"/>
                </a:lnTo>
                <a:lnTo>
                  <a:pt x="1471828" y="152501"/>
                </a:lnTo>
                <a:lnTo>
                  <a:pt x="1479600" y="149034"/>
                </a:lnTo>
                <a:lnTo>
                  <a:pt x="1485658" y="142621"/>
                </a:lnTo>
                <a:lnTo>
                  <a:pt x="1500136" y="119430"/>
                </a:lnTo>
                <a:lnTo>
                  <a:pt x="1500136" y="780288"/>
                </a:lnTo>
                <a:lnTo>
                  <a:pt x="1501876" y="788962"/>
                </a:lnTo>
                <a:lnTo>
                  <a:pt x="1506626" y="796023"/>
                </a:lnTo>
                <a:lnTo>
                  <a:pt x="1513687" y="800773"/>
                </a:lnTo>
                <a:lnTo>
                  <a:pt x="1522361" y="802513"/>
                </a:lnTo>
                <a:lnTo>
                  <a:pt x="1531023" y="800773"/>
                </a:lnTo>
                <a:lnTo>
                  <a:pt x="1538084" y="796023"/>
                </a:lnTo>
                <a:lnTo>
                  <a:pt x="1542834" y="788962"/>
                </a:lnTo>
                <a:lnTo>
                  <a:pt x="1544586" y="780288"/>
                </a:lnTo>
                <a:lnTo>
                  <a:pt x="1544586" y="119430"/>
                </a:lnTo>
                <a:lnTo>
                  <a:pt x="1559064" y="142621"/>
                </a:lnTo>
                <a:lnTo>
                  <a:pt x="1565109" y="149034"/>
                </a:lnTo>
                <a:lnTo>
                  <a:pt x="1572882" y="152501"/>
                </a:lnTo>
                <a:lnTo>
                  <a:pt x="1581404" y="152768"/>
                </a:lnTo>
                <a:lnTo>
                  <a:pt x="1589671" y="149606"/>
                </a:lnTo>
                <a:lnTo>
                  <a:pt x="1596085" y="143560"/>
                </a:lnTo>
                <a:lnTo>
                  <a:pt x="1599552" y="135788"/>
                </a:lnTo>
                <a:lnTo>
                  <a:pt x="1599857" y="127266"/>
                </a:lnTo>
                <a:close/>
              </a:path>
              <a:path w="3069590" h="818514">
                <a:moveTo>
                  <a:pt x="3068993" y="127266"/>
                </a:moveTo>
                <a:lnTo>
                  <a:pt x="3065919" y="118999"/>
                </a:lnTo>
                <a:lnTo>
                  <a:pt x="3003804" y="19685"/>
                </a:lnTo>
                <a:lnTo>
                  <a:pt x="2991497" y="0"/>
                </a:lnTo>
                <a:lnTo>
                  <a:pt x="2917075" y="118999"/>
                </a:lnTo>
                <a:lnTo>
                  <a:pt x="2913989" y="127266"/>
                </a:lnTo>
                <a:lnTo>
                  <a:pt x="2914294" y="135788"/>
                </a:lnTo>
                <a:lnTo>
                  <a:pt x="2917761" y="143560"/>
                </a:lnTo>
                <a:lnTo>
                  <a:pt x="2924187" y="149606"/>
                </a:lnTo>
                <a:lnTo>
                  <a:pt x="2932442" y="152768"/>
                </a:lnTo>
                <a:lnTo>
                  <a:pt x="2940964" y="152501"/>
                </a:lnTo>
                <a:lnTo>
                  <a:pt x="2948736" y="149034"/>
                </a:lnTo>
                <a:lnTo>
                  <a:pt x="2954794" y="142621"/>
                </a:lnTo>
                <a:lnTo>
                  <a:pt x="2969272" y="119430"/>
                </a:lnTo>
                <a:lnTo>
                  <a:pt x="2969272" y="795909"/>
                </a:lnTo>
                <a:lnTo>
                  <a:pt x="2971012" y="804532"/>
                </a:lnTo>
                <a:lnTo>
                  <a:pt x="2975762" y="811593"/>
                </a:lnTo>
                <a:lnTo>
                  <a:pt x="2982823" y="816381"/>
                </a:lnTo>
                <a:lnTo>
                  <a:pt x="2991497" y="818134"/>
                </a:lnTo>
                <a:lnTo>
                  <a:pt x="3000159" y="816381"/>
                </a:lnTo>
                <a:lnTo>
                  <a:pt x="3007220" y="811593"/>
                </a:lnTo>
                <a:lnTo>
                  <a:pt x="3011970" y="804532"/>
                </a:lnTo>
                <a:lnTo>
                  <a:pt x="3013722" y="795909"/>
                </a:lnTo>
                <a:lnTo>
                  <a:pt x="3013722" y="119430"/>
                </a:lnTo>
                <a:lnTo>
                  <a:pt x="3028200" y="142621"/>
                </a:lnTo>
                <a:lnTo>
                  <a:pt x="3034246" y="149034"/>
                </a:lnTo>
                <a:lnTo>
                  <a:pt x="3042018" y="152501"/>
                </a:lnTo>
                <a:lnTo>
                  <a:pt x="3050540" y="152768"/>
                </a:lnTo>
                <a:lnTo>
                  <a:pt x="3058807" y="149606"/>
                </a:lnTo>
                <a:lnTo>
                  <a:pt x="3065221" y="143560"/>
                </a:lnTo>
                <a:lnTo>
                  <a:pt x="3068688" y="135788"/>
                </a:lnTo>
                <a:lnTo>
                  <a:pt x="3068993" y="12726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08976" y="4925567"/>
            <a:ext cx="731520" cy="4298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63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Hello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68968" y="4925567"/>
            <a:ext cx="731520" cy="4298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63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My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37576" y="4545025"/>
            <a:ext cx="3130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-45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67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𝟏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3029" y="453491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𝟐</a:t>
            </a:r>
            <a:endParaRPr sz="2175" baseline="-15325">
              <a:latin typeface="Cambria Math"/>
              <a:cs typeface="Cambria Math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161154" y="3319488"/>
            <a:ext cx="5109845" cy="2026920"/>
            <a:chOff x="4161154" y="3319488"/>
            <a:chExt cx="5109845" cy="2026920"/>
          </a:xfrm>
        </p:grpSpPr>
        <p:sp>
          <p:nvSpPr>
            <p:cNvPr id="56" name="object 56"/>
            <p:cNvSpPr/>
            <p:nvPr/>
          </p:nvSpPr>
          <p:spPr>
            <a:xfrm>
              <a:off x="4161155" y="3319500"/>
              <a:ext cx="5109845" cy="155575"/>
            </a:xfrm>
            <a:custGeom>
              <a:avLst/>
              <a:gdLst/>
              <a:ahLst/>
              <a:cxnLst/>
              <a:rect l="l" t="t" r="r" b="b"/>
              <a:pathLst>
                <a:path w="5109845" h="155575">
                  <a:moveTo>
                    <a:pt x="742315" y="77495"/>
                  </a:moveTo>
                  <a:lnTo>
                    <a:pt x="706729" y="55270"/>
                  </a:lnTo>
                  <a:lnTo>
                    <a:pt x="623189" y="3073"/>
                  </a:lnTo>
                  <a:lnTo>
                    <a:pt x="614921" y="0"/>
                  </a:lnTo>
                  <a:lnTo>
                    <a:pt x="606399" y="304"/>
                  </a:lnTo>
                  <a:lnTo>
                    <a:pt x="598627" y="3771"/>
                  </a:lnTo>
                  <a:lnTo>
                    <a:pt x="592582" y="10185"/>
                  </a:lnTo>
                  <a:lnTo>
                    <a:pt x="589495" y="18453"/>
                  </a:lnTo>
                  <a:lnTo>
                    <a:pt x="589800" y="26974"/>
                  </a:lnTo>
                  <a:lnTo>
                    <a:pt x="593267" y="34747"/>
                  </a:lnTo>
                  <a:lnTo>
                    <a:pt x="599694" y="40792"/>
                  </a:lnTo>
                  <a:lnTo>
                    <a:pt x="622871" y="55270"/>
                  </a:lnTo>
                  <a:lnTo>
                    <a:pt x="22225" y="55270"/>
                  </a:lnTo>
                  <a:lnTo>
                    <a:pt x="13550" y="57023"/>
                  </a:lnTo>
                  <a:lnTo>
                    <a:pt x="6489" y="61772"/>
                  </a:lnTo>
                  <a:lnTo>
                    <a:pt x="1739" y="68834"/>
                  </a:lnTo>
                  <a:lnTo>
                    <a:pt x="0" y="77495"/>
                  </a:lnTo>
                  <a:lnTo>
                    <a:pt x="1739" y="86169"/>
                  </a:lnTo>
                  <a:lnTo>
                    <a:pt x="6489" y="93230"/>
                  </a:lnTo>
                  <a:lnTo>
                    <a:pt x="13550" y="97980"/>
                  </a:lnTo>
                  <a:lnTo>
                    <a:pt x="22225" y="99720"/>
                  </a:lnTo>
                  <a:lnTo>
                    <a:pt x="622871" y="99720"/>
                  </a:lnTo>
                  <a:lnTo>
                    <a:pt x="599694" y="114198"/>
                  </a:lnTo>
                  <a:lnTo>
                    <a:pt x="593267" y="120256"/>
                  </a:lnTo>
                  <a:lnTo>
                    <a:pt x="589800" y="128028"/>
                  </a:lnTo>
                  <a:lnTo>
                    <a:pt x="589495" y="136550"/>
                  </a:lnTo>
                  <a:lnTo>
                    <a:pt x="592582" y="144805"/>
                  </a:lnTo>
                  <a:lnTo>
                    <a:pt x="598627" y="151231"/>
                  </a:lnTo>
                  <a:lnTo>
                    <a:pt x="606399" y="154698"/>
                  </a:lnTo>
                  <a:lnTo>
                    <a:pt x="614921" y="155003"/>
                  </a:lnTo>
                  <a:lnTo>
                    <a:pt x="623189" y="151917"/>
                  </a:lnTo>
                  <a:lnTo>
                    <a:pt x="706729" y="99720"/>
                  </a:lnTo>
                  <a:lnTo>
                    <a:pt x="742315" y="77495"/>
                  </a:lnTo>
                  <a:close/>
                </a:path>
                <a:path w="5109845" h="155575">
                  <a:moveTo>
                    <a:pt x="5109591" y="77495"/>
                  </a:moveTo>
                  <a:lnTo>
                    <a:pt x="5074043" y="55270"/>
                  </a:lnTo>
                  <a:lnTo>
                    <a:pt x="4990592" y="3073"/>
                  </a:lnTo>
                  <a:lnTo>
                    <a:pt x="4982324" y="0"/>
                  </a:lnTo>
                  <a:lnTo>
                    <a:pt x="4973802" y="304"/>
                  </a:lnTo>
                  <a:lnTo>
                    <a:pt x="4966030" y="3771"/>
                  </a:lnTo>
                  <a:lnTo>
                    <a:pt x="4959985" y="10185"/>
                  </a:lnTo>
                  <a:lnTo>
                    <a:pt x="4956873" y="18453"/>
                  </a:lnTo>
                  <a:lnTo>
                    <a:pt x="4957140" y="26974"/>
                  </a:lnTo>
                  <a:lnTo>
                    <a:pt x="4960569" y="34747"/>
                  </a:lnTo>
                  <a:lnTo>
                    <a:pt x="4966970" y="40792"/>
                  </a:lnTo>
                  <a:lnTo>
                    <a:pt x="4990147" y="55270"/>
                  </a:lnTo>
                  <a:lnTo>
                    <a:pt x="4380865" y="55270"/>
                  </a:lnTo>
                  <a:lnTo>
                    <a:pt x="4372191" y="57023"/>
                  </a:lnTo>
                  <a:lnTo>
                    <a:pt x="4365129" y="61772"/>
                  </a:lnTo>
                  <a:lnTo>
                    <a:pt x="4360380" y="68834"/>
                  </a:lnTo>
                  <a:lnTo>
                    <a:pt x="4358640" y="77495"/>
                  </a:lnTo>
                  <a:lnTo>
                    <a:pt x="4360380" y="86169"/>
                  </a:lnTo>
                  <a:lnTo>
                    <a:pt x="4365129" y="93230"/>
                  </a:lnTo>
                  <a:lnTo>
                    <a:pt x="4372191" y="97980"/>
                  </a:lnTo>
                  <a:lnTo>
                    <a:pt x="4380865" y="99720"/>
                  </a:lnTo>
                  <a:lnTo>
                    <a:pt x="4990147" y="99720"/>
                  </a:lnTo>
                  <a:lnTo>
                    <a:pt x="4966970" y="114198"/>
                  </a:lnTo>
                  <a:lnTo>
                    <a:pt x="4960569" y="120256"/>
                  </a:lnTo>
                  <a:lnTo>
                    <a:pt x="4957140" y="128028"/>
                  </a:lnTo>
                  <a:lnTo>
                    <a:pt x="4956873" y="136550"/>
                  </a:lnTo>
                  <a:lnTo>
                    <a:pt x="4959985" y="144805"/>
                  </a:lnTo>
                  <a:lnTo>
                    <a:pt x="4966030" y="151231"/>
                  </a:lnTo>
                  <a:lnTo>
                    <a:pt x="4973802" y="154698"/>
                  </a:lnTo>
                  <a:lnTo>
                    <a:pt x="4982324" y="155003"/>
                  </a:lnTo>
                  <a:lnTo>
                    <a:pt x="4990592" y="151917"/>
                  </a:lnTo>
                  <a:lnTo>
                    <a:pt x="5074043" y="99720"/>
                  </a:lnTo>
                  <a:lnTo>
                    <a:pt x="5109591" y="7749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88607" y="4916424"/>
              <a:ext cx="731520" cy="429895"/>
            </a:xfrm>
            <a:custGeom>
              <a:avLst/>
              <a:gdLst/>
              <a:ahLst/>
              <a:cxnLst/>
              <a:rect l="l" t="t" r="r" b="b"/>
              <a:pathLst>
                <a:path w="731520" h="429895">
                  <a:moveTo>
                    <a:pt x="731519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731519" y="429767"/>
                  </a:lnTo>
                  <a:lnTo>
                    <a:pt x="73151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469760" y="4983556"/>
            <a:ext cx="58356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FFFFFF"/>
                </a:solidFill>
                <a:latin typeface="Comic Sans MS"/>
                <a:cs typeface="Comic Sans MS"/>
              </a:rPr>
              <a:t>&lt;</a:t>
            </a:r>
            <a:r>
              <a:rPr sz="1600" b="1" spc="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600" b="1" spc="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600" b="1" spc="5" dirty="0">
                <a:solidFill>
                  <a:srgbClr val="FFFFFF"/>
                </a:solidFill>
                <a:latin typeface="Comic Sans MS"/>
                <a:cs typeface="Comic Sans MS"/>
              </a:rPr>
              <a:t>&gt;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12586" y="2994151"/>
            <a:ext cx="342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𝐡</a:t>
            </a:r>
            <a:r>
              <a:rPr sz="21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059676" y="1567179"/>
            <a:ext cx="2211070" cy="3662679"/>
          </a:xfrm>
          <a:custGeom>
            <a:avLst/>
            <a:gdLst/>
            <a:ahLst/>
            <a:cxnLst/>
            <a:rect l="l" t="t" r="r" b="b"/>
            <a:pathLst>
              <a:path w="2211070" h="3662679">
                <a:moveTo>
                  <a:pt x="750443" y="3572764"/>
                </a:moveTo>
                <a:lnTo>
                  <a:pt x="709828" y="3547376"/>
                </a:lnTo>
                <a:lnTo>
                  <a:pt x="614426" y="3487674"/>
                </a:lnTo>
                <a:lnTo>
                  <a:pt x="604964" y="3484168"/>
                </a:lnTo>
                <a:lnTo>
                  <a:pt x="595223" y="3484499"/>
                </a:lnTo>
                <a:lnTo>
                  <a:pt x="586320" y="3488461"/>
                </a:lnTo>
                <a:lnTo>
                  <a:pt x="579374" y="3495802"/>
                </a:lnTo>
                <a:lnTo>
                  <a:pt x="575856" y="3505263"/>
                </a:lnTo>
                <a:lnTo>
                  <a:pt x="576199" y="3515004"/>
                </a:lnTo>
                <a:lnTo>
                  <a:pt x="580148" y="3523907"/>
                </a:lnTo>
                <a:lnTo>
                  <a:pt x="587502" y="3530854"/>
                </a:lnTo>
                <a:lnTo>
                  <a:pt x="613918" y="3547376"/>
                </a:lnTo>
                <a:lnTo>
                  <a:pt x="356108" y="3547376"/>
                </a:lnTo>
                <a:lnTo>
                  <a:pt x="356108" y="50800"/>
                </a:lnTo>
                <a:lnTo>
                  <a:pt x="356108" y="25400"/>
                </a:lnTo>
                <a:lnTo>
                  <a:pt x="354101" y="15544"/>
                </a:lnTo>
                <a:lnTo>
                  <a:pt x="348640" y="7467"/>
                </a:lnTo>
                <a:lnTo>
                  <a:pt x="340563" y="2006"/>
                </a:lnTo>
                <a:lnTo>
                  <a:pt x="330708" y="0"/>
                </a:lnTo>
                <a:lnTo>
                  <a:pt x="25400" y="0"/>
                </a:lnTo>
                <a:lnTo>
                  <a:pt x="15532" y="2006"/>
                </a:lnTo>
                <a:lnTo>
                  <a:pt x="7454" y="7467"/>
                </a:lnTo>
                <a:lnTo>
                  <a:pt x="1993" y="15544"/>
                </a:lnTo>
                <a:lnTo>
                  <a:pt x="0" y="25400"/>
                </a:lnTo>
                <a:lnTo>
                  <a:pt x="1993" y="35267"/>
                </a:lnTo>
                <a:lnTo>
                  <a:pt x="7454" y="43345"/>
                </a:lnTo>
                <a:lnTo>
                  <a:pt x="15532" y="48806"/>
                </a:lnTo>
                <a:lnTo>
                  <a:pt x="25400" y="50800"/>
                </a:lnTo>
                <a:lnTo>
                  <a:pt x="305308" y="50800"/>
                </a:lnTo>
                <a:lnTo>
                  <a:pt x="305308" y="3572764"/>
                </a:lnTo>
                <a:lnTo>
                  <a:pt x="307289" y="3582632"/>
                </a:lnTo>
                <a:lnTo>
                  <a:pt x="312712" y="3590709"/>
                </a:lnTo>
                <a:lnTo>
                  <a:pt x="320789" y="3596170"/>
                </a:lnTo>
                <a:lnTo>
                  <a:pt x="330708" y="3598164"/>
                </a:lnTo>
                <a:lnTo>
                  <a:pt x="613918" y="3598164"/>
                </a:lnTo>
                <a:lnTo>
                  <a:pt x="587502" y="3614674"/>
                </a:lnTo>
                <a:lnTo>
                  <a:pt x="580148" y="3621633"/>
                </a:lnTo>
                <a:lnTo>
                  <a:pt x="576199" y="3630536"/>
                </a:lnTo>
                <a:lnTo>
                  <a:pt x="575856" y="3640277"/>
                </a:lnTo>
                <a:lnTo>
                  <a:pt x="579374" y="3649726"/>
                </a:lnTo>
                <a:lnTo>
                  <a:pt x="586320" y="3657079"/>
                </a:lnTo>
                <a:lnTo>
                  <a:pt x="595223" y="3661041"/>
                </a:lnTo>
                <a:lnTo>
                  <a:pt x="604964" y="3661372"/>
                </a:lnTo>
                <a:lnTo>
                  <a:pt x="614426" y="3657854"/>
                </a:lnTo>
                <a:lnTo>
                  <a:pt x="709828" y="3598164"/>
                </a:lnTo>
                <a:lnTo>
                  <a:pt x="750443" y="3572764"/>
                </a:lnTo>
                <a:close/>
              </a:path>
              <a:path w="2211070" h="3662679">
                <a:moveTo>
                  <a:pt x="2211070" y="3573653"/>
                </a:moveTo>
                <a:lnTo>
                  <a:pt x="2181123" y="3554933"/>
                </a:lnTo>
                <a:lnTo>
                  <a:pt x="2181123" y="3591598"/>
                </a:lnTo>
                <a:lnTo>
                  <a:pt x="2173046" y="3597059"/>
                </a:lnTo>
                <a:lnTo>
                  <a:pt x="2175903" y="3595116"/>
                </a:lnTo>
                <a:lnTo>
                  <a:pt x="2181123" y="3591598"/>
                </a:lnTo>
                <a:lnTo>
                  <a:pt x="2181123" y="3554933"/>
                </a:lnTo>
                <a:lnTo>
                  <a:pt x="2170455" y="3548253"/>
                </a:lnTo>
                <a:lnTo>
                  <a:pt x="2075053" y="3488563"/>
                </a:lnTo>
                <a:lnTo>
                  <a:pt x="2065591" y="3485057"/>
                </a:lnTo>
                <a:lnTo>
                  <a:pt x="2055850" y="3485388"/>
                </a:lnTo>
                <a:lnTo>
                  <a:pt x="2046947" y="3489350"/>
                </a:lnTo>
                <a:lnTo>
                  <a:pt x="2040001" y="3496691"/>
                </a:lnTo>
                <a:lnTo>
                  <a:pt x="2036483" y="3506101"/>
                </a:lnTo>
                <a:lnTo>
                  <a:pt x="2036826" y="3515830"/>
                </a:lnTo>
                <a:lnTo>
                  <a:pt x="2040775" y="3524720"/>
                </a:lnTo>
                <a:lnTo>
                  <a:pt x="2048129" y="3531616"/>
                </a:lnTo>
                <a:lnTo>
                  <a:pt x="2074748" y="3548253"/>
                </a:lnTo>
                <a:lnTo>
                  <a:pt x="1871980" y="3548253"/>
                </a:lnTo>
                <a:lnTo>
                  <a:pt x="1871980" y="50800"/>
                </a:lnTo>
                <a:lnTo>
                  <a:pt x="1871980" y="25400"/>
                </a:lnTo>
                <a:lnTo>
                  <a:pt x="1869986" y="15544"/>
                </a:lnTo>
                <a:lnTo>
                  <a:pt x="1864563" y="7467"/>
                </a:lnTo>
                <a:lnTo>
                  <a:pt x="1856486" y="2006"/>
                </a:lnTo>
                <a:lnTo>
                  <a:pt x="1846580" y="0"/>
                </a:lnTo>
                <a:lnTo>
                  <a:pt x="1482344" y="0"/>
                </a:lnTo>
                <a:lnTo>
                  <a:pt x="1472476" y="2006"/>
                </a:lnTo>
                <a:lnTo>
                  <a:pt x="1464398" y="7467"/>
                </a:lnTo>
                <a:lnTo>
                  <a:pt x="1458937" y="15544"/>
                </a:lnTo>
                <a:lnTo>
                  <a:pt x="1456944" y="25400"/>
                </a:lnTo>
                <a:lnTo>
                  <a:pt x="1458937" y="35267"/>
                </a:lnTo>
                <a:lnTo>
                  <a:pt x="1464398" y="43345"/>
                </a:lnTo>
                <a:lnTo>
                  <a:pt x="1472476" y="48806"/>
                </a:lnTo>
                <a:lnTo>
                  <a:pt x="1482344" y="50800"/>
                </a:lnTo>
                <a:lnTo>
                  <a:pt x="1821180" y="50800"/>
                </a:lnTo>
                <a:lnTo>
                  <a:pt x="1821180" y="3573653"/>
                </a:lnTo>
                <a:lnTo>
                  <a:pt x="1823173" y="3583521"/>
                </a:lnTo>
                <a:lnTo>
                  <a:pt x="1828634" y="3591598"/>
                </a:lnTo>
                <a:lnTo>
                  <a:pt x="1836712" y="3597059"/>
                </a:lnTo>
                <a:lnTo>
                  <a:pt x="1846580" y="3599053"/>
                </a:lnTo>
                <a:lnTo>
                  <a:pt x="2074545" y="3599053"/>
                </a:lnTo>
                <a:lnTo>
                  <a:pt x="2048129" y="3615563"/>
                </a:lnTo>
                <a:lnTo>
                  <a:pt x="2040775" y="3622522"/>
                </a:lnTo>
                <a:lnTo>
                  <a:pt x="2036826" y="3631425"/>
                </a:lnTo>
                <a:lnTo>
                  <a:pt x="2036483" y="3641166"/>
                </a:lnTo>
                <a:lnTo>
                  <a:pt x="2040001" y="3650615"/>
                </a:lnTo>
                <a:lnTo>
                  <a:pt x="2046947" y="3657904"/>
                </a:lnTo>
                <a:lnTo>
                  <a:pt x="2055850" y="3661854"/>
                </a:lnTo>
                <a:lnTo>
                  <a:pt x="2065591" y="3662197"/>
                </a:lnTo>
                <a:lnTo>
                  <a:pt x="2075053" y="3658616"/>
                </a:lnTo>
                <a:lnTo>
                  <a:pt x="2170404" y="3599053"/>
                </a:lnTo>
                <a:lnTo>
                  <a:pt x="2211070" y="357365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73151" y="6406715"/>
            <a:ext cx="1080770" cy="4083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00" spc="-145" dirty="0">
                <a:solidFill>
                  <a:srgbClr val="A38A6F"/>
                </a:solidFill>
                <a:latin typeface="Tahoma"/>
                <a:cs typeface="Tahoma"/>
              </a:rPr>
              <a:t>ی</a:t>
            </a:r>
            <a:r>
              <a:rPr sz="900" spc="-50" dirty="0">
                <a:solidFill>
                  <a:srgbClr val="A38A6F"/>
                </a:solidFill>
                <a:latin typeface="Tahoma"/>
                <a:cs typeface="Tahoma"/>
              </a:rPr>
              <a:t>ع</a:t>
            </a:r>
            <a:r>
              <a:rPr sz="900" spc="-60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65" dirty="0">
                <a:solidFill>
                  <a:srgbClr val="A38A6F"/>
                </a:solidFill>
                <a:latin typeface="Tahoma"/>
                <a:cs typeface="Tahoma"/>
              </a:rPr>
              <a:t>ن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50" dirty="0">
                <a:solidFill>
                  <a:srgbClr val="A38A6F"/>
                </a:solidFill>
                <a:latin typeface="Tahoma"/>
                <a:cs typeface="Tahoma"/>
              </a:rPr>
              <a:t>ص</a:t>
            </a:r>
            <a:r>
              <a:rPr sz="900" spc="-105" dirty="0">
                <a:solidFill>
                  <a:srgbClr val="A38A6F"/>
                </a:solidFill>
                <a:latin typeface="Tahoma"/>
                <a:cs typeface="Tahoma"/>
              </a:rPr>
              <a:t>م</a:t>
            </a:r>
            <a:r>
              <a:rPr sz="900" spc="-40" dirty="0">
                <a:solidFill>
                  <a:srgbClr val="A38A6F"/>
                </a:solidFill>
                <a:latin typeface="Tahoma"/>
                <a:cs typeface="Tahoma"/>
              </a:rPr>
              <a:t>ش</a:t>
            </a:r>
            <a:r>
              <a:rPr sz="900" spc="25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114" dirty="0">
                <a:solidFill>
                  <a:srgbClr val="A38A6F"/>
                </a:solidFill>
                <a:latin typeface="Tahoma"/>
                <a:cs typeface="Tahoma"/>
              </a:rPr>
              <a:t>ه</a:t>
            </a:r>
            <a:r>
              <a:rPr sz="900" spc="-15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-145" dirty="0">
                <a:solidFill>
                  <a:srgbClr val="A38A6F"/>
                </a:solidFill>
                <a:latin typeface="Tahoma"/>
                <a:cs typeface="Tahoma"/>
              </a:rPr>
              <a:t>ی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45" dirty="0">
                <a:solidFill>
                  <a:srgbClr val="A38A6F"/>
                </a:solidFill>
                <a:latin typeface="Tahoma"/>
                <a:cs typeface="Tahoma"/>
              </a:rPr>
              <a:t>م</a:t>
            </a:r>
            <a:r>
              <a:rPr sz="900" spc="-50" dirty="0">
                <a:solidFill>
                  <a:srgbClr val="A38A6F"/>
                </a:solidFill>
                <a:latin typeface="Tahoma"/>
                <a:cs typeface="Tahoma"/>
              </a:rPr>
              <a:t>د</a:t>
            </a:r>
            <a:r>
              <a:rPr sz="900" spc="20" dirty="0">
                <a:solidFill>
                  <a:srgbClr val="A38A6F"/>
                </a:solidFill>
                <a:latin typeface="Tahoma"/>
                <a:cs typeface="Tahoma"/>
              </a:rPr>
              <a:t>ا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425" dirty="0">
                <a:solidFill>
                  <a:srgbClr val="A38A6F"/>
                </a:solidFill>
                <a:latin typeface="Tahoma"/>
                <a:cs typeface="Tahoma"/>
              </a:rPr>
              <a:t>ک</a:t>
            </a:r>
            <a:r>
              <a:rPr sz="900" spc="30" dirty="0">
                <a:solidFill>
                  <a:srgbClr val="A38A6F"/>
                </a:solidFill>
                <a:latin typeface="Tahoma"/>
                <a:cs typeface="Tahoma"/>
              </a:rPr>
              <a:t>آ</a:t>
            </a:r>
            <a:endParaRPr sz="9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530"/>
              </a:spcBef>
            </a:pPr>
            <a:r>
              <a:rPr sz="800" spc="30" dirty="0">
                <a:solidFill>
                  <a:srgbClr val="A38A6F"/>
                </a:solidFill>
                <a:latin typeface="Tahoma"/>
                <a:cs typeface="Tahoma"/>
              </a:rPr>
              <a:t>h</a:t>
            </a:r>
            <a:r>
              <a:rPr sz="800" spc="25" dirty="0">
                <a:solidFill>
                  <a:srgbClr val="A38A6F"/>
                </a:solidFill>
                <a:latin typeface="Tahoma"/>
                <a:cs typeface="Tahoma"/>
              </a:rPr>
              <a:t>o</a:t>
            </a:r>
            <a:r>
              <a:rPr sz="800" spc="40" dirty="0">
                <a:solidFill>
                  <a:srgbClr val="A38A6F"/>
                </a:solidFill>
                <a:latin typeface="Tahoma"/>
                <a:cs typeface="Tahoma"/>
              </a:rPr>
              <a:t>w</a:t>
            </a:r>
            <a:r>
              <a:rPr sz="800" spc="25" dirty="0">
                <a:solidFill>
                  <a:srgbClr val="A38A6F"/>
                </a:solidFill>
                <a:latin typeface="Tahoma"/>
                <a:cs typeface="Tahoma"/>
              </a:rPr>
              <a:t>s</a:t>
            </a:r>
            <a:r>
              <a:rPr sz="800" spc="10" dirty="0">
                <a:solidFill>
                  <a:srgbClr val="A38A6F"/>
                </a:solidFill>
                <a:latin typeface="Tahoma"/>
                <a:cs typeface="Tahoma"/>
              </a:rPr>
              <a:t>a</a:t>
            </a:r>
            <a:r>
              <a:rPr sz="800" spc="65" dirty="0">
                <a:solidFill>
                  <a:srgbClr val="A38A6F"/>
                </a:solidFill>
                <a:latin typeface="Tahoma"/>
                <a:cs typeface="Tahoma"/>
              </a:rPr>
              <a:t>m</a:t>
            </a:r>
            <a:r>
              <a:rPr sz="800" spc="-30" dirty="0">
                <a:solidFill>
                  <a:srgbClr val="A38A6F"/>
                </a:solidFill>
                <a:latin typeface="Tahoma"/>
                <a:cs typeface="Tahoma"/>
              </a:rPr>
              <a:t>.</a:t>
            </a:r>
            <a:r>
              <a:rPr sz="800" spc="45" dirty="0">
                <a:solidFill>
                  <a:srgbClr val="A38A6F"/>
                </a:solidFill>
                <a:latin typeface="Tahoma"/>
                <a:cs typeface="Tahoma"/>
              </a:rPr>
              <a:t>o</a:t>
            </a:r>
            <a:r>
              <a:rPr sz="800" spc="20" dirty="0">
                <a:solidFill>
                  <a:srgbClr val="A38A6F"/>
                </a:solidFill>
                <a:latin typeface="Tahoma"/>
                <a:cs typeface="Tahoma"/>
              </a:rPr>
              <a:t>r</a:t>
            </a:r>
            <a:r>
              <a:rPr sz="800" spc="-10" dirty="0">
                <a:solidFill>
                  <a:srgbClr val="A38A6F"/>
                </a:solidFill>
                <a:latin typeface="Tahoma"/>
                <a:cs typeface="Tahoma"/>
              </a:rPr>
              <a:t>g</a:t>
            </a:r>
            <a:r>
              <a:rPr sz="800" spc="-40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155" dirty="0">
                <a:solidFill>
                  <a:srgbClr val="A38A6F"/>
                </a:solidFill>
                <a:latin typeface="Tahoma"/>
                <a:cs typeface="Tahoma"/>
              </a:rPr>
              <a:t>|</a:t>
            </a:r>
            <a:r>
              <a:rPr sz="900" spc="-90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-60" dirty="0">
                <a:solidFill>
                  <a:srgbClr val="A38A6F"/>
                </a:solidFill>
                <a:latin typeface="Tahoma"/>
                <a:cs typeface="Tahoma"/>
              </a:rPr>
              <a:t>مـ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65" dirty="0">
                <a:solidFill>
                  <a:srgbClr val="A38A6F"/>
                </a:solidFill>
                <a:latin typeface="Tahoma"/>
                <a:cs typeface="Tahoma"/>
              </a:rPr>
              <a:t>س</a:t>
            </a:r>
            <a:r>
              <a:rPr sz="900" spc="-85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ــ</a:t>
            </a:r>
            <a:r>
              <a:rPr sz="900" spc="114" dirty="0">
                <a:solidFill>
                  <a:srgbClr val="A38A6F"/>
                </a:solidFill>
                <a:latin typeface="Tahoma"/>
                <a:cs typeface="Tahoma"/>
              </a:rPr>
              <a:t>ه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CE5346-9849-9380-A4B2-79500398D4CB}"/>
              </a:ext>
            </a:extLst>
          </p:cNvPr>
          <p:cNvSpPr txBox="1"/>
          <p:nvPr/>
        </p:nvSpPr>
        <p:spPr>
          <a:xfrm>
            <a:off x="6076569" y="6053324"/>
            <a:ext cx="221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سلام دوست من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0F9A56-994F-6A77-9597-71F0797E0866}"/>
              </a:ext>
            </a:extLst>
          </p:cNvPr>
          <p:cNvSpPr txBox="1"/>
          <p:nvPr/>
        </p:nvSpPr>
        <p:spPr>
          <a:xfrm>
            <a:off x="1896108" y="4885369"/>
            <a:ext cx="7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سلام</a:t>
            </a:r>
            <a:r>
              <a:rPr lang="ar-AE" dirty="0"/>
              <a:t> 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92482A-892B-6CAD-5BC1-81CC65BDFC9E}"/>
              </a:ext>
            </a:extLst>
          </p:cNvPr>
          <p:cNvSpPr txBox="1"/>
          <p:nvPr/>
        </p:nvSpPr>
        <p:spPr>
          <a:xfrm>
            <a:off x="3243873" y="4893630"/>
            <a:ext cx="93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 دوست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36BE5AB-A752-30B6-EB8D-8671054770DD}"/>
              </a:ext>
            </a:extLst>
          </p:cNvPr>
          <p:cNvSpPr txBox="1"/>
          <p:nvPr/>
        </p:nvSpPr>
        <p:spPr>
          <a:xfrm>
            <a:off x="4880776" y="4882925"/>
            <a:ext cx="6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من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36952" y="4974704"/>
          <a:ext cx="731519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4688" y="4974704"/>
          <a:ext cx="583564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92296" y="4974704"/>
          <a:ext cx="731519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046858" y="2932302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365464" y="4549013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9008" y="4549013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5600" y="4549013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955544" y="2676398"/>
            <a:ext cx="6075680" cy="551180"/>
            <a:chOff x="2955544" y="2676398"/>
            <a:chExt cx="6075680" cy="551180"/>
          </a:xfrm>
        </p:grpSpPr>
        <p:sp>
          <p:nvSpPr>
            <p:cNvPr id="14" name="object 14"/>
            <p:cNvSpPr/>
            <p:nvPr/>
          </p:nvSpPr>
          <p:spPr>
            <a:xfrm>
              <a:off x="2993644" y="2951340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548627" y="0"/>
                  </a:moveTo>
                  <a:lnTo>
                    <a:pt x="365760" y="0"/>
                  </a:lnTo>
                  <a:lnTo>
                    <a:pt x="182880" y="0"/>
                  </a:ln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27" y="187718"/>
                  </a:lnTo>
                  <a:lnTo>
                    <a:pt x="548627" y="0"/>
                  </a:lnTo>
                  <a:close/>
                </a:path>
                <a:path w="731520" h="187960">
                  <a:moveTo>
                    <a:pt x="731520" y="0"/>
                  </a:moveTo>
                  <a:lnTo>
                    <a:pt x="548640" y="0"/>
                  </a:lnTo>
                  <a:lnTo>
                    <a:pt x="548640" y="187718"/>
                  </a:lnTo>
                  <a:lnTo>
                    <a:pt x="731520" y="187718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4594" y="2932303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06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69" y="0"/>
                  </a:moveTo>
                  <a:lnTo>
                    <a:pt x="750569" y="225806"/>
                  </a:lnTo>
                </a:path>
                <a:path w="769620" h="226060">
                  <a:moveTo>
                    <a:pt x="0" y="19050"/>
                  </a:moveTo>
                  <a:lnTo>
                    <a:pt x="769619" y="19050"/>
                  </a:lnTo>
                </a:path>
                <a:path w="769620" h="226060">
                  <a:moveTo>
                    <a:pt x="0" y="206756"/>
                  </a:moveTo>
                  <a:lnTo>
                    <a:pt x="769619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1252" y="2951340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182867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67" y="187718"/>
                  </a:lnTo>
                  <a:lnTo>
                    <a:pt x="182867" y="0"/>
                  </a:lnTo>
                  <a:close/>
                </a:path>
                <a:path w="731520" h="187960">
                  <a:moveTo>
                    <a:pt x="731507" y="0"/>
                  </a:moveTo>
                  <a:lnTo>
                    <a:pt x="548640" y="0"/>
                  </a:lnTo>
                  <a:lnTo>
                    <a:pt x="365760" y="0"/>
                  </a:lnTo>
                  <a:lnTo>
                    <a:pt x="182880" y="0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40" y="187718"/>
                  </a:lnTo>
                  <a:lnTo>
                    <a:pt x="731507" y="187718"/>
                  </a:lnTo>
                  <a:lnTo>
                    <a:pt x="73150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2202" y="2932303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20" h="226060">
                  <a:moveTo>
                    <a:pt x="567689" y="0"/>
                  </a:moveTo>
                  <a:lnTo>
                    <a:pt x="567689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20" h="226060">
                  <a:moveTo>
                    <a:pt x="0" y="19050"/>
                  </a:moveTo>
                  <a:lnTo>
                    <a:pt x="769620" y="19050"/>
                  </a:lnTo>
                </a:path>
                <a:path w="769620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9779" y="2708148"/>
              <a:ext cx="3139440" cy="487680"/>
            </a:xfrm>
            <a:custGeom>
              <a:avLst/>
              <a:gdLst/>
              <a:ahLst/>
              <a:cxnLst/>
              <a:rect l="l" t="t" r="r" b="b"/>
              <a:pathLst>
                <a:path w="3139440" h="487680">
                  <a:moveTo>
                    <a:pt x="3058160" y="0"/>
                  </a:moveTo>
                  <a:lnTo>
                    <a:pt x="81280" y="0"/>
                  </a:lnTo>
                  <a:lnTo>
                    <a:pt x="49666" y="6395"/>
                  </a:lnTo>
                  <a:lnTo>
                    <a:pt x="23828" y="23828"/>
                  </a:lnTo>
                  <a:lnTo>
                    <a:pt x="6395" y="49666"/>
                  </a:lnTo>
                  <a:lnTo>
                    <a:pt x="0" y="81279"/>
                  </a:lnTo>
                  <a:lnTo>
                    <a:pt x="0" y="406400"/>
                  </a:lnTo>
                  <a:lnTo>
                    <a:pt x="6395" y="438013"/>
                  </a:lnTo>
                  <a:lnTo>
                    <a:pt x="23828" y="463851"/>
                  </a:lnTo>
                  <a:lnTo>
                    <a:pt x="49666" y="481284"/>
                  </a:lnTo>
                  <a:lnTo>
                    <a:pt x="81280" y="487679"/>
                  </a:lnTo>
                  <a:lnTo>
                    <a:pt x="3058160" y="487679"/>
                  </a:lnTo>
                  <a:lnTo>
                    <a:pt x="3089773" y="481284"/>
                  </a:lnTo>
                  <a:lnTo>
                    <a:pt x="3115611" y="463851"/>
                  </a:lnTo>
                  <a:lnTo>
                    <a:pt x="3133044" y="438013"/>
                  </a:lnTo>
                  <a:lnTo>
                    <a:pt x="3139440" y="406400"/>
                  </a:lnTo>
                  <a:lnTo>
                    <a:pt x="3139440" y="81279"/>
                  </a:lnTo>
                  <a:lnTo>
                    <a:pt x="3133044" y="49666"/>
                  </a:lnTo>
                  <a:lnTo>
                    <a:pt x="3115611" y="23828"/>
                  </a:lnTo>
                  <a:lnTo>
                    <a:pt x="3089773" y="6395"/>
                  </a:lnTo>
                  <a:lnTo>
                    <a:pt x="3058160" y="0"/>
                  </a:lnTo>
                  <a:close/>
                </a:path>
              </a:pathLst>
            </a:custGeom>
            <a:solidFill>
              <a:srgbClr val="D37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59779" y="2708148"/>
              <a:ext cx="3139440" cy="487680"/>
            </a:xfrm>
            <a:custGeom>
              <a:avLst/>
              <a:gdLst/>
              <a:ahLst/>
              <a:cxnLst/>
              <a:rect l="l" t="t" r="r" b="b"/>
              <a:pathLst>
                <a:path w="3139440" h="487680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3058160" y="0"/>
                  </a:lnTo>
                  <a:lnTo>
                    <a:pt x="3089773" y="6395"/>
                  </a:lnTo>
                  <a:lnTo>
                    <a:pt x="3115611" y="23828"/>
                  </a:lnTo>
                  <a:lnTo>
                    <a:pt x="3133044" y="49666"/>
                  </a:lnTo>
                  <a:lnTo>
                    <a:pt x="3139440" y="81279"/>
                  </a:lnTo>
                  <a:lnTo>
                    <a:pt x="3139440" y="406400"/>
                  </a:lnTo>
                  <a:lnTo>
                    <a:pt x="3133044" y="438013"/>
                  </a:lnTo>
                  <a:lnTo>
                    <a:pt x="3115611" y="463851"/>
                  </a:lnTo>
                  <a:lnTo>
                    <a:pt x="3089773" y="481284"/>
                  </a:lnTo>
                  <a:lnTo>
                    <a:pt x="3058160" y="487679"/>
                  </a:lnTo>
                  <a:lnTo>
                    <a:pt x="81280" y="487679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123813" y="4965763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7051420" y="4986134"/>
          <a:ext cx="731519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7979156" y="4970335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257925" y="5523687"/>
            <a:ext cx="5054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&lt;s</a:t>
            </a:r>
            <a:r>
              <a:rPr sz="1400" b="1" dirty="0">
                <a:solidFill>
                  <a:srgbClr val="2CC552"/>
                </a:solidFill>
                <a:latin typeface="Comic Sans MS"/>
                <a:cs typeface="Comic Sans MS"/>
              </a:rPr>
              <a:t>o</a:t>
            </a:r>
            <a:r>
              <a:rPr sz="1400" b="1" spc="-10" dirty="0">
                <a:solidFill>
                  <a:srgbClr val="2CC552"/>
                </a:solidFill>
                <a:latin typeface="Comic Sans MS"/>
                <a:cs typeface="Comic Sans MS"/>
              </a:rPr>
              <a:t>s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&gt;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29018" y="5523687"/>
            <a:ext cx="4508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H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llo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35188" y="5523687"/>
            <a:ext cx="2603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my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43688" y="453072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7232" y="453072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0776" y="453072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79106" y="2788996"/>
            <a:ext cx="699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82309" y="2204085"/>
            <a:ext cx="4508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H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llo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26554" y="2204085"/>
            <a:ext cx="2603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my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94980" y="2204085"/>
            <a:ext cx="5410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f</a:t>
            </a:r>
            <a:r>
              <a:rPr sz="1400" b="1" spc="-10" dirty="0">
                <a:solidFill>
                  <a:srgbClr val="2CC552"/>
                </a:solidFill>
                <a:latin typeface="Comic Sans MS"/>
                <a:cs typeface="Comic Sans MS"/>
              </a:rPr>
              <a:t>ri</a:t>
            </a: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n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d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68094" y="2276348"/>
            <a:ext cx="4091940" cy="2118995"/>
            <a:chOff x="1768094" y="2276348"/>
            <a:chExt cx="4091940" cy="2118995"/>
          </a:xfrm>
        </p:grpSpPr>
        <p:sp>
          <p:nvSpPr>
            <p:cNvPr id="34" name="object 34"/>
            <p:cNvSpPr/>
            <p:nvPr/>
          </p:nvSpPr>
          <p:spPr>
            <a:xfrm>
              <a:off x="3289008" y="3171316"/>
              <a:ext cx="1082040" cy="274955"/>
            </a:xfrm>
            <a:custGeom>
              <a:avLst/>
              <a:gdLst/>
              <a:ahLst/>
              <a:cxnLst/>
              <a:rect l="l" t="t" r="r" b="b"/>
              <a:pathLst>
                <a:path w="1082039" h="274954">
                  <a:moveTo>
                    <a:pt x="155003" y="127266"/>
                  </a:moveTo>
                  <a:lnTo>
                    <a:pt x="151930" y="118999"/>
                  </a:lnTo>
                  <a:lnTo>
                    <a:pt x="103708" y="41910"/>
                  </a:lnTo>
                  <a:lnTo>
                    <a:pt x="77508" y="0"/>
                  </a:lnTo>
                  <a:lnTo>
                    <a:pt x="3086" y="118999"/>
                  </a:lnTo>
                  <a:lnTo>
                    <a:pt x="0" y="127266"/>
                  </a:lnTo>
                  <a:lnTo>
                    <a:pt x="304" y="135788"/>
                  </a:lnTo>
                  <a:lnTo>
                    <a:pt x="3771" y="143560"/>
                  </a:lnTo>
                  <a:lnTo>
                    <a:pt x="10185" y="149606"/>
                  </a:lnTo>
                  <a:lnTo>
                    <a:pt x="18453" y="152768"/>
                  </a:lnTo>
                  <a:lnTo>
                    <a:pt x="26974" y="152501"/>
                  </a:lnTo>
                  <a:lnTo>
                    <a:pt x="34747" y="149034"/>
                  </a:lnTo>
                  <a:lnTo>
                    <a:pt x="40805" y="142621"/>
                  </a:lnTo>
                  <a:lnTo>
                    <a:pt x="55283" y="119430"/>
                  </a:lnTo>
                  <a:lnTo>
                    <a:pt x="55283" y="274447"/>
                  </a:lnTo>
                  <a:lnTo>
                    <a:pt x="99733" y="274447"/>
                  </a:lnTo>
                  <a:lnTo>
                    <a:pt x="99733" y="119430"/>
                  </a:lnTo>
                  <a:lnTo>
                    <a:pt x="114211" y="142621"/>
                  </a:lnTo>
                  <a:lnTo>
                    <a:pt x="120256" y="149034"/>
                  </a:lnTo>
                  <a:lnTo>
                    <a:pt x="128028" y="152501"/>
                  </a:lnTo>
                  <a:lnTo>
                    <a:pt x="136550" y="152768"/>
                  </a:lnTo>
                  <a:lnTo>
                    <a:pt x="144818" y="149606"/>
                  </a:lnTo>
                  <a:lnTo>
                    <a:pt x="151231" y="143560"/>
                  </a:lnTo>
                  <a:lnTo>
                    <a:pt x="154698" y="135788"/>
                  </a:lnTo>
                  <a:lnTo>
                    <a:pt x="155003" y="127266"/>
                  </a:lnTo>
                  <a:close/>
                </a:path>
                <a:path w="1082039" h="274954">
                  <a:moveTo>
                    <a:pt x="1081595" y="127266"/>
                  </a:moveTo>
                  <a:lnTo>
                    <a:pt x="1078522" y="118999"/>
                  </a:lnTo>
                  <a:lnTo>
                    <a:pt x="1030300" y="41910"/>
                  </a:lnTo>
                  <a:lnTo>
                    <a:pt x="1004100" y="0"/>
                  </a:lnTo>
                  <a:lnTo>
                    <a:pt x="929678" y="118999"/>
                  </a:lnTo>
                  <a:lnTo>
                    <a:pt x="926592" y="127266"/>
                  </a:lnTo>
                  <a:lnTo>
                    <a:pt x="926896" y="135788"/>
                  </a:lnTo>
                  <a:lnTo>
                    <a:pt x="930363" y="143560"/>
                  </a:lnTo>
                  <a:lnTo>
                    <a:pt x="936790" y="149606"/>
                  </a:lnTo>
                  <a:lnTo>
                    <a:pt x="945045" y="152768"/>
                  </a:lnTo>
                  <a:lnTo>
                    <a:pt x="953566" y="152501"/>
                  </a:lnTo>
                  <a:lnTo>
                    <a:pt x="961339" y="149034"/>
                  </a:lnTo>
                  <a:lnTo>
                    <a:pt x="967397" y="142621"/>
                  </a:lnTo>
                  <a:lnTo>
                    <a:pt x="981862" y="119430"/>
                  </a:lnTo>
                  <a:lnTo>
                    <a:pt x="981875" y="41910"/>
                  </a:lnTo>
                  <a:lnTo>
                    <a:pt x="981875" y="119430"/>
                  </a:lnTo>
                  <a:lnTo>
                    <a:pt x="981875" y="274447"/>
                  </a:lnTo>
                  <a:lnTo>
                    <a:pt x="1026325" y="274447"/>
                  </a:lnTo>
                  <a:lnTo>
                    <a:pt x="1026325" y="119430"/>
                  </a:lnTo>
                  <a:lnTo>
                    <a:pt x="1040803" y="142621"/>
                  </a:lnTo>
                  <a:lnTo>
                    <a:pt x="1046848" y="149034"/>
                  </a:lnTo>
                  <a:lnTo>
                    <a:pt x="1054620" y="152501"/>
                  </a:lnTo>
                  <a:lnTo>
                    <a:pt x="1063142" y="152768"/>
                  </a:lnTo>
                  <a:lnTo>
                    <a:pt x="1071410" y="149606"/>
                  </a:lnTo>
                  <a:lnTo>
                    <a:pt x="1077823" y="143560"/>
                  </a:lnTo>
                  <a:lnTo>
                    <a:pt x="1081290" y="135788"/>
                  </a:lnTo>
                  <a:lnTo>
                    <a:pt x="1081595" y="12726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7276" y="2409444"/>
              <a:ext cx="3078480" cy="299085"/>
            </a:xfrm>
            <a:custGeom>
              <a:avLst/>
              <a:gdLst/>
              <a:ahLst/>
              <a:cxnLst/>
              <a:rect l="l" t="t" r="r" b="b"/>
              <a:pathLst>
                <a:path w="3078479" h="299085">
                  <a:moveTo>
                    <a:pt x="0" y="298703"/>
                  </a:moveTo>
                  <a:lnTo>
                    <a:pt x="6465" y="240595"/>
                  </a:lnTo>
                  <a:lnTo>
                    <a:pt x="24098" y="193119"/>
                  </a:lnTo>
                  <a:lnTo>
                    <a:pt x="50256" y="161097"/>
                  </a:lnTo>
                  <a:lnTo>
                    <a:pt x="82296" y="149351"/>
                  </a:lnTo>
                  <a:lnTo>
                    <a:pt x="1456944" y="149351"/>
                  </a:lnTo>
                  <a:lnTo>
                    <a:pt x="1488983" y="137606"/>
                  </a:lnTo>
                  <a:lnTo>
                    <a:pt x="1515141" y="105584"/>
                  </a:lnTo>
                  <a:lnTo>
                    <a:pt x="1532774" y="58108"/>
                  </a:lnTo>
                  <a:lnTo>
                    <a:pt x="1539239" y="0"/>
                  </a:lnTo>
                  <a:lnTo>
                    <a:pt x="1545705" y="58108"/>
                  </a:lnTo>
                  <a:lnTo>
                    <a:pt x="1563338" y="105584"/>
                  </a:lnTo>
                  <a:lnTo>
                    <a:pt x="1589496" y="137606"/>
                  </a:lnTo>
                  <a:lnTo>
                    <a:pt x="1621536" y="149351"/>
                  </a:lnTo>
                  <a:lnTo>
                    <a:pt x="2996184" y="149351"/>
                  </a:lnTo>
                  <a:lnTo>
                    <a:pt x="3028223" y="161097"/>
                  </a:lnTo>
                  <a:lnTo>
                    <a:pt x="3054381" y="193119"/>
                  </a:lnTo>
                  <a:lnTo>
                    <a:pt x="3072014" y="240595"/>
                  </a:lnTo>
                  <a:lnTo>
                    <a:pt x="3078479" y="298703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41116" y="2276348"/>
              <a:ext cx="2519045" cy="1739264"/>
            </a:xfrm>
            <a:custGeom>
              <a:avLst/>
              <a:gdLst/>
              <a:ahLst/>
              <a:cxnLst/>
              <a:rect l="l" t="t" r="r" b="b"/>
              <a:pathLst>
                <a:path w="2519045" h="1739264">
                  <a:moveTo>
                    <a:pt x="2423007" y="1650174"/>
                  </a:moveTo>
                  <a:lnTo>
                    <a:pt x="2355850" y="1692147"/>
                  </a:lnTo>
                  <a:lnTo>
                    <a:pt x="2348563" y="1699051"/>
                  </a:lnTo>
                  <a:lnTo>
                    <a:pt x="2344610" y="1707943"/>
                  </a:lnTo>
                  <a:lnTo>
                    <a:pt x="2344277" y="1717669"/>
                  </a:lnTo>
                  <a:lnTo>
                    <a:pt x="2347849" y="1727072"/>
                  </a:lnTo>
                  <a:lnTo>
                    <a:pt x="2354752" y="1734415"/>
                  </a:lnTo>
                  <a:lnTo>
                    <a:pt x="2363644" y="1738376"/>
                  </a:lnTo>
                  <a:lnTo>
                    <a:pt x="2373370" y="1738717"/>
                  </a:lnTo>
                  <a:lnTo>
                    <a:pt x="2382774" y="1735201"/>
                  </a:lnTo>
                  <a:lnTo>
                    <a:pt x="2478278" y="1675510"/>
                  </a:lnTo>
                  <a:lnTo>
                    <a:pt x="2470912" y="1675510"/>
                  </a:lnTo>
                  <a:lnTo>
                    <a:pt x="2470912" y="1671701"/>
                  </a:lnTo>
                  <a:lnTo>
                    <a:pt x="2457450" y="1671701"/>
                  </a:lnTo>
                  <a:lnTo>
                    <a:pt x="2423007" y="1650174"/>
                  </a:lnTo>
                  <a:close/>
                </a:path>
                <a:path w="2519045" h="1739264">
                  <a:moveTo>
                    <a:pt x="1888363" y="25400"/>
                  </a:moveTo>
                  <a:lnTo>
                    <a:pt x="1888363" y="1675510"/>
                  </a:lnTo>
                  <a:lnTo>
                    <a:pt x="2382469" y="1675510"/>
                  </a:lnTo>
                  <a:lnTo>
                    <a:pt x="2423007" y="1650174"/>
                  </a:lnTo>
                  <a:lnTo>
                    <a:pt x="1939163" y="1650110"/>
                  </a:lnTo>
                  <a:lnTo>
                    <a:pt x="1913763" y="1624710"/>
                  </a:lnTo>
                  <a:lnTo>
                    <a:pt x="1939163" y="1624710"/>
                  </a:lnTo>
                  <a:lnTo>
                    <a:pt x="1939163" y="50800"/>
                  </a:lnTo>
                  <a:lnTo>
                    <a:pt x="1913763" y="50800"/>
                  </a:lnTo>
                  <a:lnTo>
                    <a:pt x="1888363" y="25400"/>
                  </a:lnTo>
                  <a:close/>
                </a:path>
                <a:path w="2519045" h="1739264">
                  <a:moveTo>
                    <a:pt x="2478217" y="1624710"/>
                  </a:moveTo>
                  <a:lnTo>
                    <a:pt x="2470912" y="1624710"/>
                  </a:lnTo>
                  <a:lnTo>
                    <a:pt x="2470912" y="1675510"/>
                  </a:lnTo>
                  <a:lnTo>
                    <a:pt x="2478278" y="1675510"/>
                  </a:lnTo>
                  <a:lnTo>
                    <a:pt x="2518918" y="1650110"/>
                  </a:lnTo>
                  <a:lnTo>
                    <a:pt x="2478217" y="1624710"/>
                  </a:lnTo>
                  <a:close/>
                </a:path>
                <a:path w="2519045" h="1739264">
                  <a:moveTo>
                    <a:pt x="2457450" y="1628647"/>
                  </a:moveTo>
                  <a:lnTo>
                    <a:pt x="2423007" y="1650174"/>
                  </a:lnTo>
                  <a:lnTo>
                    <a:pt x="2457450" y="1671701"/>
                  </a:lnTo>
                  <a:lnTo>
                    <a:pt x="2457450" y="1628647"/>
                  </a:lnTo>
                  <a:close/>
                </a:path>
                <a:path w="2519045" h="1739264">
                  <a:moveTo>
                    <a:pt x="2470912" y="1628647"/>
                  </a:moveTo>
                  <a:lnTo>
                    <a:pt x="2457450" y="1628647"/>
                  </a:lnTo>
                  <a:lnTo>
                    <a:pt x="2457450" y="1671701"/>
                  </a:lnTo>
                  <a:lnTo>
                    <a:pt x="2470912" y="1671701"/>
                  </a:lnTo>
                  <a:lnTo>
                    <a:pt x="2470912" y="1628647"/>
                  </a:lnTo>
                  <a:close/>
                </a:path>
                <a:path w="2519045" h="1739264">
                  <a:moveTo>
                    <a:pt x="2373370" y="1561576"/>
                  </a:moveTo>
                  <a:lnTo>
                    <a:pt x="2363644" y="1561909"/>
                  </a:lnTo>
                  <a:lnTo>
                    <a:pt x="2354752" y="1565862"/>
                  </a:lnTo>
                  <a:lnTo>
                    <a:pt x="2347849" y="1573149"/>
                  </a:lnTo>
                  <a:lnTo>
                    <a:pt x="2344277" y="1582608"/>
                  </a:lnTo>
                  <a:lnTo>
                    <a:pt x="2344610" y="1592341"/>
                  </a:lnTo>
                  <a:lnTo>
                    <a:pt x="2348563" y="1601241"/>
                  </a:lnTo>
                  <a:lnTo>
                    <a:pt x="2355850" y="1608201"/>
                  </a:lnTo>
                  <a:lnTo>
                    <a:pt x="2423007" y="1650174"/>
                  </a:lnTo>
                  <a:lnTo>
                    <a:pt x="2457450" y="1628647"/>
                  </a:lnTo>
                  <a:lnTo>
                    <a:pt x="2470912" y="1628647"/>
                  </a:lnTo>
                  <a:lnTo>
                    <a:pt x="2470912" y="1624710"/>
                  </a:lnTo>
                  <a:lnTo>
                    <a:pt x="2478217" y="1624710"/>
                  </a:lnTo>
                  <a:lnTo>
                    <a:pt x="2382774" y="1565147"/>
                  </a:lnTo>
                  <a:lnTo>
                    <a:pt x="2373370" y="1561576"/>
                  </a:lnTo>
                  <a:close/>
                </a:path>
                <a:path w="2519045" h="1739264">
                  <a:moveTo>
                    <a:pt x="1939163" y="1624710"/>
                  </a:moveTo>
                  <a:lnTo>
                    <a:pt x="1913763" y="1624710"/>
                  </a:lnTo>
                  <a:lnTo>
                    <a:pt x="1939163" y="1650110"/>
                  </a:lnTo>
                  <a:lnTo>
                    <a:pt x="1939163" y="1624710"/>
                  </a:lnTo>
                  <a:close/>
                </a:path>
                <a:path w="2519045" h="1739264">
                  <a:moveTo>
                    <a:pt x="2382266" y="1624710"/>
                  </a:moveTo>
                  <a:lnTo>
                    <a:pt x="1939163" y="1624710"/>
                  </a:lnTo>
                  <a:lnTo>
                    <a:pt x="1939163" y="1650110"/>
                  </a:lnTo>
                  <a:lnTo>
                    <a:pt x="2422905" y="1650110"/>
                  </a:lnTo>
                  <a:lnTo>
                    <a:pt x="2382266" y="1624710"/>
                  </a:lnTo>
                  <a:close/>
                </a:path>
                <a:path w="2519045" h="1739264">
                  <a:moveTo>
                    <a:pt x="1939163" y="0"/>
                  </a:moveTo>
                  <a:lnTo>
                    <a:pt x="0" y="0"/>
                  </a:lnTo>
                  <a:lnTo>
                    <a:pt x="0" y="133096"/>
                  </a:lnTo>
                  <a:lnTo>
                    <a:pt x="50800" y="133096"/>
                  </a:lnTo>
                  <a:lnTo>
                    <a:pt x="50800" y="50800"/>
                  </a:lnTo>
                  <a:lnTo>
                    <a:pt x="25400" y="50800"/>
                  </a:lnTo>
                  <a:lnTo>
                    <a:pt x="50800" y="25400"/>
                  </a:lnTo>
                  <a:lnTo>
                    <a:pt x="1939163" y="25400"/>
                  </a:lnTo>
                  <a:lnTo>
                    <a:pt x="1939163" y="0"/>
                  </a:lnTo>
                  <a:close/>
                </a:path>
                <a:path w="2519045" h="1739264">
                  <a:moveTo>
                    <a:pt x="50800" y="25400"/>
                  </a:moveTo>
                  <a:lnTo>
                    <a:pt x="25400" y="50800"/>
                  </a:lnTo>
                  <a:lnTo>
                    <a:pt x="50800" y="50800"/>
                  </a:lnTo>
                  <a:lnTo>
                    <a:pt x="50800" y="25400"/>
                  </a:lnTo>
                  <a:close/>
                </a:path>
                <a:path w="2519045" h="1739264">
                  <a:moveTo>
                    <a:pt x="1888363" y="2540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1888363" y="50800"/>
                  </a:lnTo>
                  <a:lnTo>
                    <a:pt x="1888363" y="25400"/>
                  </a:lnTo>
                  <a:close/>
                </a:path>
                <a:path w="2519045" h="1739264">
                  <a:moveTo>
                    <a:pt x="1939163" y="25400"/>
                  </a:moveTo>
                  <a:lnTo>
                    <a:pt x="1888363" y="25400"/>
                  </a:lnTo>
                  <a:lnTo>
                    <a:pt x="1913763" y="50800"/>
                  </a:lnTo>
                  <a:lnTo>
                    <a:pt x="1939163" y="50800"/>
                  </a:lnTo>
                  <a:lnTo>
                    <a:pt x="1939163" y="254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99844" y="3512820"/>
              <a:ext cx="3136900" cy="850900"/>
            </a:xfrm>
            <a:custGeom>
              <a:avLst/>
              <a:gdLst/>
              <a:ahLst/>
              <a:cxnLst/>
              <a:rect l="l" t="t" r="r" b="b"/>
              <a:pathLst>
                <a:path w="3136900" h="850900">
                  <a:moveTo>
                    <a:pt x="2994660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9" y="753441"/>
                  </a:lnTo>
                  <a:lnTo>
                    <a:pt x="27358" y="792345"/>
                  </a:lnTo>
                  <a:lnTo>
                    <a:pt x="58046" y="823033"/>
                  </a:lnTo>
                  <a:lnTo>
                    <a:pt x="96950" y="843162"/>
                  </a:lnTo>
                  <a:lnTo>
                    <a:pt x="141731" y="850391"/>
                  </a:lnTo>
                  <a:lnTo>
                    <a:pt x="2994660" y="850391"/>
                  </a:lnTo>
                  <a:lnTo>
                    <a:pt x="3039441" y="843162"/>
                  </a:lnTo>
                  <a:lnTo>
                    <a:pt x="3078345" y="823033"/>
                  </a:lnTo>
                  <a:lnTo>
                    <a:pt x="3109033" y="792345"/>
                  </a:lnTo>
                  <a:lnTo>
                    <a:pt x="3129162" y="753441"/>
                  </a:lnTo>
                  <a:lnTo>
                    <a:pt x="3136392" y="708659"/>
                  </a:lnTo>
                  <a:lnTo>
                    <a:pt x="3136392" y="141731"/>
                  </a:lnTo>
                  <a:lnTo>
                    <a:pt x="3129162" y="96950"/>
                  </a:lnTo>
                  <a:lnTo>
                    <a:pt x="3109033" y="58046"/>
                  </a:lnTo>
                  <a:lnTo>
                    <a:pt x="3078345" y="27358"/>
                  </a:lnTo>
                  <a:lnTo>
                    <a:pt x="3039441" y="7229"/>
                  </a:lnTo>
                  <a:lnTo>
                    <a:pt x="299466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65464" y="3171317"/>
              <a:ext cx="155575" cy="274955"/>
            </a:xfrm>
            <a:custGeom>
              <a:avLst/>
              <a:gdLst/>
              <a:ahLst/>
              <a:cxnLst/>
              <a:rect l="l" t="t" r="r" b="b"/>
              <a:pathLst>
                <a:path w="155575" h="274954">
                  <a:moveTo>
                    <a:pt x="77507" y="83829"/>
                  </a:moveTo>
                  <a:lnTo>
                    <a:pt x="55282" y="119429"/>
                  </a:lnTo>
                  <a:lnTo>
                    <a:pt x="55282" y="274447"/>
                  </a:lnTo>
                  <a:lnTo>
                    <a:pt x="99732" y="274447"/>
                  </a:lnTo>
                  <a:lnTo>
                    <a:pt x="99732" y="119429"/>
                  </a:lnTo>
                  <a:lnTo>
                    <a:pt x="77507" y="83829"/>
                  </a:lnTo>
                  <a:close/>
                </a:path>
                <a:path w="155575" h="274954">
                  <a:moveTo>
                    <a:pt x="77507" y="0"/>
                  </a:moveTo>
                  <a:lnTo>
                    <a:pt x="3085" y="118999"/>
                  </a:lnTo>
                  <a:lnTo>
                    <a:pt x="0" y="127263"/>
                  </a:lnTo>
                  <a:lnTo>
                    <a:pt x="307" y="135778"/>
                  </a:lnTo>
                  <a:lnTo>
                    <a:pt x="3782" y="143555"/>
                  </a:lnTo>
                  <a:lnTo>
                    <a:pt x="10197" y="149606"/>
                  </a:lnTo>
                  <a:lnTo>
                    <a:pt x="18462" y="152765"/>
                  </a:lnTo>
                  <a:lnTo>
                    <a:pt x="26977" y="152495"/>
                  </a:lnTo>
                  <a:lnTo>
                    <a:pt x="34754" y="149034"/>
                  </a:lnTo>
                  <a:lnTo>
                    <a:pt x="40804" y="142621"/>
                  </a:lnTo>
                  <a:lnTo>
                    <a:pt x="55282" y="119429"/>
                  </a:lnTo>
                  <a:lnTo>
                    <a:pt x="55282" y="41910"/>
                  </a:lnTo>
                  <a:lnTo>
                    <a:pt x="103718" y="41910"/>
                  </a:lnTo>
                  <a:lnTo>
                    <a:pt x="77507" y="0"/>
                  </a:lnTo>
                  <a:close/>
                </a:path>
                <a:path w="155575" h="274954">
                  <a:moveTo>
                    <a:pt x="103718" y="41910"/>
                  </a:moveTo>
                  <a:lnTo>
                    <a:pt x="99732" y="41910"/>
                  </a:lnTo>
                  <a:lnTo>
                    <a:pt x="99732" y="119429"/>
                  </a:lnTo>
                  <a:lnTo>
                    <a:pt x="114210" y="142621"/>
                  </a:lnTo>
                  <a:lnTo>
                    <a:pt x="120261" y="149034"/>
                  </a:lnTo>
                  <a:lnTo>
                    <a:pt x="128037" y="152495"/>
                  </a:lnTo>
                  <a:lnTo>
                    <a:pt x="136552" y="152765"/>
                  </a:lnTo>
                  <a:lnTo>
                    <a:pt x="144817" y="149606"/>
                  </a:lnTo>
                  <a:lnTo>
                    <a:pt x="151233" y="143555"/>
                  </a:lnTo>
                  <a:lnTo>
                    <a:pt x="154707" y="135778"/>
                  </a:lnTo>
                  <a:lnTo>
                    <a:pt x="155015" y="127263"/>
                  </a:lnTo>
                  <a:lnTo>
                    <a:pt x="151929" y="118999"/>
                  </a:lnTo>
                  <a:lnTo>
                    <a:pt x="103718" y="41910"/>
                  </a:lnTo>
                  <a:close/>
                </a:path>
                <a:path w="155575" h="274954">
                  <a:moveTo>
                    <a:pt x="99732" y="41910"/>
                  </a:moveTo>
                  <a:lnTo>
                    <a:pt x="55282" y="41910"/>
                  </a:lnTo>
                  <a:lnTo>
                    <a:pt x="55282" y="119429"/>
                  </a:lnTo>
                  <a:lnTo>
                    <a:pt x="77507" y="83829"/>
                  </a:lnTo>
                  <a:lnTo>
                    <a:pt x="58711" y="53721"/>
                  </a:lnTo>
                  <a:lnTo>
                    <a:pt x="99732" y="53721"/>
                  </a:lnTo>
                  <a:lnTo>
                    <a:pt x="99732" y="41910"/>
                  </a:lnTo>
                  <a:close/>
                </a:path>
                <a:path w="155575" h="274954">
                  <a:moveTo>
                    <a:pt x="99732" y="53721"/>
                  </a:moveTo>
                  <a:lnTo>
                    <a:pt x="96303" y="53721"/>
                  </a:lnTo>
                  <a:lnTo>
                    <a:pt x="77507" y="83829"/>
                  </a:lnTo>
                  <a:lnTo>
                    <a:pt x="99732" y="119429"/>
                  </a:lnTo>
                  <a:lnTo>
                    <a:pt x="99732" y="53721"/>
                  </a:lnTo>
                  <a:close/>
                </a:path>
                <a:path w="155575" h="274954">
                  <a:moveTo>
                    <a:pt x="96303" y="53721"/>
                  </a:moveTo>
                  <a:lnTo>
                    <a:pt x="58711" y="53721"/>
                  </a:lnTo>
                  <a:lnTo>
                    <a:pt x="77507" y="83829"/>
                  </a:lnTo>
                  <a:lnTo>
                    <a:pt x="96303" y="5372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9844" y="3512820"/>
              <a:ext cx="3136900" cy="850900"/>
            </a:xfrm>
            <a:custGeom>
              <a:avLst/>
              <a:gdLst/>
              <a:ahLst/>
              <a:cxnLst/>
              <a:rect l="l" t="t" r="r" b="b"/>
              <a:pathLst>
                <a:path w="3136900" h="850900">
                  <a:moveTo>
                    <a:pt x="0" y="141731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1" y="0"/>
                  </a:lnTo>
                  <a:lnTo>
                    <a:pt x="2994660" y="0"/>
                  </a:lnTo>
                  <a:lnTo>
                    <a:pt x="3039441" y="7229"/>
                  </a:lnTo>
                  <a:lnTo>
                    <a:pt x="3078345" y="27358"/>
                  </a:lnTo>
                  <a:lnTo>
                    <a:pt x="3109033" y="58046"/>
                  </a:lnTo>
                  <a:lnTo>
                    <a:pt x="3129162" y="96950"/>
                  </a:lnTo>
                  <a:lnTo>
                    <a:pt x="3136392" y="141731"/>
                  </a:lnTo>
                  <a:lnTo>
                    <a:pt x="3136392" y="708659"/>
                  </a:lnTo>
                  <a:lnTo>
                    <a:pt x="3129162" y="753441"/>
                  </a:lnTo>
                  <a:lnTo>
                    <a:pt x="3109033" y="792345"/>
                  </a:lnTo>
                  <a:lnTo>
                    <a:pt x="3078345" y="823033"/>
                  </a:lnTo>
                  <a:lnTo>
                    <a:pt x="3039441" y="843162"/>
                  </a:lnTo>
                  <a:lnTo>
                    <a:pt x="2994660" y="850391"/>
                  </a:lnTo>
                  <a:lnTo>
                    <a:pt x="141731" y="850391"/>
                  </a:lnTo>
                  <a:lnTo>
                    <a:pt x="96950" y="843162"/>
                  </a:lnTo>
                  <a:lnTo>
                    <a:pt x="58046" y="823033"/>
                  </a:lnTo>
                  <a:lnTo>
                    <a:pt x="27358" y="792345"/>
                  </a:lnTo>
                  <a:lnTo>
                    <a:pt x="7229" y="753441"/>
                  </a:lnTo>
                  <a:lnTo>
                    <a:pt x="0" y="708659"/>
                  </a:lnTo>
                  <a:lnTo>
                    <a:pt x="0" y="141731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19476" y="3776853"/>
            <a:ext cx="89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828029" y="3468878"/>
            <a:ext cx="3202940" cy="916940"/>
            <a:chOff x="5828029" y="3468878"/>
            <a:chExt cx="3202940" cy="916940"/>
          </a:xfrm>
        </p:grpSpPr>
        <p:sp>
          <p:nvSpPr>
            <p:cNvPr id="42" name="object 42"/>
            <p:cNvSpPr/>
            <p:nvPr/>
          </p:nvSpPr>
          <p:spPr>
            <a:xfrm>
              <a:off x="5859779" y="3500628"/>
              <a:ext cx="3139440" cy="853440"/>
            </a:xfrm>
            <a:custGeom>
              <a:avLst/>
              <a:gdLst/>
              <a:ahLst/>
              <a:cxnLst/>
              <a:rect l="l" t="t" r="r" b="b"/>
              <a:pathLst>
                <a:path w="3139440" h="853439">
                  <a:moveTo>
                    <a:pt x="2997200" y="0"/>
                  </a:moveTo>
                  <a:lnTo>
                    <a:pt x="142240" y="0"/>
                  </a:lnTo>
                  <a:lnTo>
                    <a:pt x="97259" y="7246"/>
                  </a:lnTo>
                  <a:lnTo>
                    <a:pt x="58210" y="27427"/>
                  </a:lnTo>
                  <a:lnTo>
                    <a:pt x="27427" y="58210"/>
                  </a:lnTo>
                  <a:lnTo>
                    <a:pt x="7246" y="97259"/>
                  </a:lnTo>
                  <a:lnTo>
                    <a:pt x="0" y="142240"/>
                  </a:lnTo>
                  <a:lnTo>
                    <a:pt x="0" y="711200"/>
                  </a:lnTo>
                  <a:lnTo>
                    <a:pt x="7246" y="756180"/>
                  </a:lnTo>
                  <a:lnTo>
                    <a:pt x="27427" y="795229"/>
                  </a:lnTo>
                  <a:lnTo>
                    <a:pt x="58210" y="826012"/>
                  </a:lnTo>
                  <a:lnTo>
                    <a:pt x="97259" y="846193"/>
                  </a:lnTo>
                  <a:lnTo>
                    <a:pt x="142240" y="853440"/>
                  </a:lnTo>
                  <a:lnTo>
                    <a:pt x="2997200" y="853440"/>
                  </a:lnTo>
                  <a:lnTo>
                    <a:pt x="3042180" y="846193"/>
                  </a:lnTo>
                  <a:lnTo>
                    <a:pt x="3081229" y="826012"/>
                  </a:lnTo>
                  <a:lnTo>
                    <a:pt x="3112012" y="795229"/>
                  </a:lnTo>
                  <a:lnTo>
                    <a:pt x="3132193" y="756180"/>
                  </a:lnTo>
                  <a:lnTo>
                    <a:pt x="3139440" y="711200"/>
                  </a:lnTo>
                  <a:lnTo>
                    <a:pt x="3139440" y="142240"/>
                  </a:lnTo>
                  <a:lnTo>
                    <a:pt x="3132193" y="97259"/>
                  </a:lnTo>
                  <a:lnTo>
                    <a:pt x="3112012" y="58210"/>
                  </a:lnTo>
                  <a:lnTo>
                    <a:pt x="3081229" y="27427"/>
                  </a:lnTo>
                  <a:lnTo>
                    <a:pt x="3042180" y="7246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59779" y="3500628"/>
              <a:ext cx="3139440" cy="853440"/>
            </a:xfrm>
            <a:custGeom>
              <a:avLst/>
              <a:gdLst/>
              <a:ahLst/>
              <a:cxnLst/>
              <a:rect l="l" t="t" r="r" b="b"/>
              <a:pathLst>
                <a:path w="3139440" h="853439">
                  <a:moveTo>
                    <a:pt x="0" y="142240"/>
                  </a:moveTo>
                  <a:lnTo>
                    <a:pt x="7246" y="97259"/>
                  </a:lnTo>
                  <a:lnTo>
                    <a:pt x="27427" y="58210"/>
                  </a:lnTo>
                  <a:lnTo>
                    <a:pt x="58210" y="27427"/>
                  </a:lnTo>
                  <a:lnTo>
                    <a:pt x="97259" y="7246"/>
                  </a:lnTo>
                  <a:lnTo>
                    <a:pt x="142240" y="0"/>
                  </a:lnTo>
                  <a:lnTo>
                    <a:pt x="2997200" y="0"/>
                  </a:lnTo>
                  <a:lnTo>
                    <a:pt x="3042180" y="7246"/>
                  </a:lnTo>
                  <a:lnTo>
                    <a:pt x="3081229" y="27427"/>
                  </a:lnTo>
                  <a:lnTo>
                    <a:pt x="3112012" y="58210"/>
                  </a:lnTo>
                  <a:lnTo>
                    <a:pt x="3132193" y="97259"/>
                  </a:lnTo>
                  <a:lnTo>
                    <a:pt x="3139440" y="142240"/>
                  </a:lnTo>
                  <a:lnTo>
                    <a:pt x="3139440" y="711200"/>
                  </a:lnTo>
                  <a:lnTo>
                    <a:pt x="3132193" y="756180"/>
                  </a:lnTo>
                  <a:lnTo>
                    <a:pt x="3112012" y="795229"/>
                  </a:lnTo>
                  <a:lnTo>
                    <a:pt x="3081229" y="826012"/>
                  </a:lnTo>
                  <a:lnTo>
                    <a:pt x="3042180" y="846193"/>
                  </a:lnTo>
                  <a:lnTo>
                    <a:pt x="2997200" y="853440"/>
                  </a:lnTo>
                  <a:lnTo>
                    <a:pt x="142240" y="853440"/>
                  </a:lnTo>
                  <a:lnTo>
                    <a:pt x="97259" y="846193"/>
                  </a:lnTo>
                  <a:lnTo>
                    <a:pt x="58210" y="826012"/>
                  </a:lnTo>
                  <a:lnTo>
                    <a:pt x="27427" y="795229"/>
                  </a:lnTo>
                  <a:lnTo>
                    <a:pt x="7246" y="756180"/>
                  </a:lnTo>
                  <a:lnTo>
                    <a:pt x="0" y="711200"/>
                  </a:lnTo>
                  <a:lnTo>
                    <a:pt x="0" y="14224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966331" y="3765295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1F5BD5-46BF-1BCC-8C23-3F9A6180481B}"/>
              </a:ext>
            </a:extLst>
          </p:cNvPr>
          <p:cNvSpPr txBox="1"/>
          <p:nvPr/>
        </p:nvSpPr>
        <p:spPr>
          <a:xfrm>
            <a:off x="9857782" y="3158363"/>
            <a:ext cx="1264919" cy="9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EC4B41-2E94-7970-CEB0-45FAB1D7A308}"/>
              </a:ext>
            </a:extLst>
          </p:cNvPr>
          <p:cNvSpPr txBox="1"/>
          <p:nvPr/>
        </p:nvSpPr>
        <p:spPr>
          <a:xfrm>
            <a:off x="1971471" y="5309455"/>
            <a:ext cx="95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سلام 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5EE8D6-CEA1-0192-5C36-F6D5A1261BC9}"/>
              </a:ext>
            </a:extLst>
          </p:cNvPr>
          <p:cNvSpPr txBox="1"/>
          <p:nvPr/>
        </p:nvSpPr>
        <p:spPr>
          <a:xfrm>
            <a:off x="9677400" y="1341118"/>
            <a:ext cx="1600200" cy="9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87D077-4143-AA7B-740E-13CE6D5D2246}"/>
              </a:ext>
            </a:extLst>
          </p:cNvPr>
          <p:cNvSpPr txBox="1"/>
          <p:nvPr/>
        </p:nvSpPr>
        <p:spPr>
          <a:xfrm>
            <a:off x="2944169" y="5273417"/>
            <a:ext cx="7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 دوست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9370D2-A929-508E-F8D1-97C8E3E7D302}"/>
              </a:ext>
            </a:extLst>
          </p:cNvPr>
          <p:cNvSpPr txBox="1"/>
          <p:nvPr/>
        </p:nvSpPr>
        <p:spPr>
          <a:xfrm>
            <a:off x="4017437" y="53033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من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7973" y="3097022"/>
            <a:ext cx="3202940" cy="914400"/>
            <a:chOff x="807973" y="3097022"/>
            <a:chExt cx="3202940" cy="914400"/>
          </a:xfrm>
        </p:grpSpPr>
        <p:sp>
          <p:nvSpPr>
            <p:cNvPr id="4" name="object 4"/>
            <p:cNvSpPr/>
            <p:nvPr/>
          </p:nvSpPr>
          <p:spPr>
            <a:xfrm>
              <a:off x="839723" y="3128772"/>
              <a:ext cx="3139440" cy="850900"/>
            </a:xfrm>
            <a:custGeom>
              <a:avLst/>
              <a:gdLst/>
              <a:ahLst/>
              <a:cxnLst/>
              <a:rect l="l" t="t" r="r" b="b"/>
              <a:pathLst>
                <a:path w="3139440" h="850900">
                  <a:moveTo>
                    <a:pt x="2997708" y="0"/>
                  </a:moveTo>
                  <a:lnTo>
                    <a:pt x="141731" y="0"/>
                  </a:lnTo>
                  <a:lnTo>
                    <a:pt x="96936" y="7229"/>
                  </a:lnTo>
                  <a:lnTo>
                    <a:pt x="58029" y="27358"/>
                  </a:lnTo>
                  <a:lnTo>
                    <a:pt x="27347" y="58046"/>
                  </a:lnTo>
                  <a:lnTo>
                    <a:pt x="7226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6" y="753441"/>
                  </a:lnTo>
                  <a:lnTo>
                    <a:pt x="27347" y="792345"/>
                  </a:lnTo>
                  <a:lnTo>
                    <a:pt x="58029" y="823033"/>
                  </a:lnTo>
                  <a:lnTo>
                    <a:pt x="96936" y="843162"/>
                  </a:lnTo>
                  <a:lnTo>
                    <a:pt x="141731" y="850391"/>
                  </a:lnTo>
                  <a:lnTo>
                    <a:pt x="2997708" y="850391"/>
                  </a:lnTo>
                  <a:lnTo>
                    <a:pt x="3042489" y="843162"/>
                  </a:lnTo>
                  <a:lnTo>
                    <a:pt x="3081393" y="823033"/>
                  </a:lnTo>
                  <a:lnTo>
                    <a:pt x="3112081" y="792345"/>
                  </a:lnTo>
                  <a:lnTo>
                    <a:pt x="3132210" y="753441"/>
                  </a:lnTo>
                  <a:lnTo>
                    <a:pt x="3139440" y="708659"/>
                  </a:lnTo>
                  <a:lnTo>
                    <a:pt x="3139440" y="141731"/>
                  </a:lnTo>
                  <a:lnTo>
                    <a:pt x="3132210" y="96950"/>
                  </a:lnTo>
                  <a:lnTo>
                    <a:pt x="3112081" y="58046"/>
                  </a:lnTo>
                  <a:lnTo>
                    <a:pt x="3081393" y="27358"/>
                  </a:lnTo>
                  <a:lnTo>
                    <a:pt x="3042489" y="7229"/>
                  </a:lnTo>
                  <a:lnTo>
                    <a:pt x="2997708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723" y="3128772"/>
              <a:ext cx="3139440" cy="850900"/>
            </a:xfrm>
            <a:custGeom>
              <a:avLst/>
              <a:gdLst/>
              <a:ahLst/>
              <a:cxnLst/>
              <a:rect l="l" t="t" r="r" b="b"/>
              <a:pathLst>
                <a:path w="3139440" h="850900">
                  <a:moveTo>
                    <a:pt x="0" y="141731"/>
                  </a:moveTo>
                  <a:lnTo>
                    <a:pt x="7226" y="96950"/>
                  </a:lnTo>
                  <a:lnTo>
                    <a:pt x="27347" y="58046"/>
                  </a:lnTo>
                  <a:lnTo>
                    <a:pt x="58029" y="27358"/>
                  </a:lnTo>
                  <a:lnTo>
                    <a:pt x="96936" y="7229"/>
                  </a:lnTo>
                  <a:lnTo>
                    <a:pt x="141731" y="0"/>
                  </a:lnTo>
                  <a:lnTo>
                    <a:pt x="2997708" y="0"/>
                  </a:lnTo>
                  <a:lnTo>
                    <a:pt x="3042489" y="7229"/>
                  </a:lnTo>
                  <a:lnTo>
                    <a:pt x="3081393" y="27358"/>
                  </a:lnTo>
                  <a:lnTo>
                    <a:pt x="3112081" y="58046"/>
                  </a:lnTo>
                  <a:lnTo>
                    <a:pt x="3132210" y="96950"/>
                  </a:lnTo>
                  <a:lnTo>
                    <a:pt x="3139440" y="141731"/>
                  </a:lnTo>
                  <a:lnTo>
                    <a:pt x="3139440" y="708659"/>
                  </a:lnTo>
                  <a:lnTo>
                    <a:pt x="3132210" y="753441"/>
                  </a:lnTo>
                  <a:lnTo>
                    <a:pt x="3112081" y="792345"/>
                  </a:lnTo>
                  <a:lnTo>
                    <a:pt x="3081393" y="823033"/>
                  </a:lnTo>
                  <a:lnTo>
                    <a:pt x="3042489" y="843162"/>
                  </a:lnTo>
                  <a:lnTo>
                    <a:pt x="2997708" y="850391"/>
                  </a:lnTo>
                  <a:lnTo>
                    <a:pt x="141731" y="850391"/>
                  </a:lnTo>
                  <a:lnTo>
                    <a:pt x="96936" y="843162"/>
                  </a:lnTo>
                  <a:lnTo>
                    <a:pt x="58029" y="823033"/>
                  </a:lnTo>
                  <a:lnTo>
                    <a:pt x="27347" y="792345"/>
                  </a:lnTo>
                  <a:lnTo>
                    <a:pt x="7226" y="753441"/>
                  </a:lnTo>
                  <a:lnTo>
                    <a:pt x="0" y="708659"/>
                  </a:lnTo>
                  <a:lnTo>
                    <a:pt x="0" y="141731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44116" y="3391357"/>
            <a:ext cx="9283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Dec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49578" y="4625847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77211" y="4625847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69352" y="416496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1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1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1"/>
                </a:lnTo>
                <a:lnTo>
                  <a:pt x="99732" y="53721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1"/>
                </a:moveTo>
                <a:lnTo>
                  <a:pt x="96303" y="53721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1"/>
                </a:lnTo>
                <a:close/>
              </a:path>
              <a:path w="155575" h="346710">
                <a:moveTo>
                  <a:pt x="96303" y="53721"/>
                </a:moveTo>
                <a:lnTo>
                  <a:pt x="58711" y="53721"/>
                </a:lnTo>
                <a:lnTo>
                  <a:pt x="77507" y="83829"/>
                </a:lnTo>
                <a:lnTo>
                  <a:pt x="96303" y="5372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2896" y="416496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1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1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1"/>
                </a:lnTo>
                <a:lnTo>
                  <a:pt x="99732" y="53721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1"/>
                </a:moveTo>
                <a:lnTo>
                  <a:pt x="96303" y="53721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1"/>
                </a:lnTo>
                <a:close/>
              </a:path>
              <a:path w="155575" h="346710">
                <a:moveTo>
                  <a:pt x="96303" y="53721"/>
                </a:moveTo>
                <a:lnTo>
                  <a:pt x="58711" y="53721"/>
                </a:lnTo>
                <a:lnTo>
                  <a:pt x="77507" y="83829"/>
                </a:lnTo>
                <a:lnTo>
                  <a:pt x="96303" y="5372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6440" y="416496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1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1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1"/>
                </a:lnTo>
                <a:lnTo>
                  <a:pt x="99732" y="53721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1"/>
                </a:moveTo>
                <a:lnTo>
                  <a:pt x="96303" y="53721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1"/>
                </a:lnTo>
                <a:close/>
              </a:path>
              <a:path w="155575" h="346710">
                <a:moveTo>
                  <a:pt x="96303" y="53721"/>
                </a:moveTo>
                <a:lnTo>
                  <a:pt x="58711" y="53721"/>
                </a:lnTo>
                <a:lnTo>
                  <a:pt x="77507" y="83829"/>
                </a:lnTo>
                <a:lnTo>
                  <a:pt x="96303" y="5372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07995" y="4625847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502880" y="2650108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8"/>
                </a:lnTo>
                <a:lnTo>
                  <a:pt x="99732" y="346328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5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5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9472" y="2650108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8"/>
                </a:lnTo>
                <a:lnTo>
                  <a:pt x="99732" y="346328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5"/>
                </a:lnTo>
                <a:lnTo>
                  <a:pt x="18462" y="152765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5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3016" y="2650108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8"/>
                </a:lnTo>
                <a:lnTo>
                  <a:pt x="99732" y="346328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5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5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172159" y="2307589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099817" y="2307589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030601" y="2307589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979670" y="3128391"/>
          <a:ext cx="1097279" cy="822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3BCF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70650" y="1880107"/>
          <a:ext cx="822960" cy="1097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FFB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6438340" y="3140582"/>
            <a:ext cx="861060" cy="861060"/>
            <a:chOff x="6470650" y="3121532"/>
            <a:chExt cx="861060" cy="861060"/>
          </a:xfrm>
        </p:grpSpPr>
        <p:sp>
          <p:nvSpPr>
            <p:cNvPr id="22" name="object 22"/>
            <p:cNvSpPr/>
            <p:nvPr/>
          </p:nvSpPr>
          <p:spPr>
            <a:xfrm>
              <a:off x="6489700" y="314058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89700" y="3414902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40" h="274320">
                  <a:moveTo>
                    <a:pt x="548640" y="0"/>
                  </a:moveTo>
                  <a:lnTo>
                    <a:pt x="2743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548640" y="2743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8340" y="341490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89700" y="368922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74320" y="2743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4020" y="368922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74320" y="2743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38340" y="368922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74320" y="2743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70650" y="3121532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59" h="861060">
                  <a:moveTo>
                    <a:pt x="293370" y="0"/>
                  </a:moveTo>
                  <a:lnTo>
                    <a:pt x="293370" y="861059"/>
                  </a:lnTo>
                </a:path>
                <a:path w="861059" h="861060">
                  <a:moveTo>
                    <a:pt x="567690" y="0"/>
                  </a:moveTo>
                  <a:lnTo>
                    <a:pt x="567690" y="861059"/>
                  </a:lnTo>
                </a:path>
                <a:path w="861059" h="861060">
                  <a:moveTo>
                    <a:pt x="0" y="293369"/>
                  </a:moveTo>
                  <a:lnTo>
                    <a:pt x="861059" y="293369"/>
                  </a:lnTo>
                </a:path>
                <a:path w="861059" h="861060">
                  <a:moveTo>
                    <a:pt x="0" y="567689"/>
                  </a:moveTo>
                  <a:lnTo>
                    <a:pt x="861059" y="567689"/>
                  </a:lnTo>
                </a:path>
                <a:path w="861059" h="861060">
                  <a:moveTo>
                    <a:pt x="19050" y="0"/>
                  </a:moveTo>
                  <a:lnTo>
                    <a:pt x="19050" y="861059"/>
                  </a:lnTo>
                </a:path>
                <a:path w="861059" h="861060">
                  <a:moveTo>
                    <a:pt x="842009" y="0"/>
                  </a:moveTo>
                  <a:lnTo>
                    <a:pt x="842009" y="861059"/>
                  </a:lnTo>
                </a:path>
                <a:path w="861059" h="861060">
                  <a:moveTo>
                    <a:pt x="0" y="19050"/>
                  </a:moveTo>
                  <a:lnTo>
                    <a:pt x="861059" y="19050"/>
                  </a:lnTo>
                </a:path>
                <a:path w="861059" h="861060">
                  <a:moveTo>
                    <a:pt x="0" y="842009"/>
                  </a:moveTo>
                  <a:lnTo>
                    <a:pt x="861059" y="842009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766557" y="3107054"/>
            <a:ext cx="861060" cy="861060"/>
            <a:chOff x="7766557" y="3107054"/>
            <a:chExt cx="861060" cy="861060"/>
          </a:xfrm>
        </p:grpSpPr>
        <p:sp>
          <p:nvSpPr>
            <p:cNvPr id="37" name="object 37"/>
            <p:cNvSpPr/>
            <p:nvPr/>
          </p:nvSpPr>
          <p:spPr>
            <a:xfrm>
              <a:off x="7785607" y="3126104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59928" y="3126104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40" h="274320">
                  <a:moveTo>
                    <a:pt x="548640" y="0"/>
                  </a:moveTo>
                  <a:lnTo>
                    <a:pt x="2743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548640" y="2743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85608" y="3400424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40" h="274320">
                  <a:moveTo>
                    <a:pt x="548640" y="0"/>
                  </a:moveTo>
                  <a:lnTo>
                    <a:pt x="2743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548640" y="2743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34247" y="3400424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74320" y="2743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85608" y="3674744"/>
              <a:ext cx="822960" cy="274320"/>
            </a:xfrm>
            <a:custGeom>
              <a:avLst/>
              <a:gdLst/>
              <a:ahLst/>
              <a:cxnLst/>
              <a:rect l="l" t="t" r="r" b="b"/>
              <a:pathLst>
                <a:path w="822959" h="274320">
                  <a:moveTo>
                    <a:pt x="822960" y="0"/>
                  </a:moveTo>
                  <a:lnTo>
                    <a:pt x="548640" y="0"/>
                  </a:lnTo>
                  <a:lnTo>
                    <a:pt x="2743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548640" y="274320"/>
                  </a:lnTo>
                  <a:lnTo>
                    <a:pt x="822960" y="27432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66557" y="3107054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59" h="861060">
                  <a:moveTo>
                    <a:pt x="293370" y="0"/>
                  </a:moveTo>
                  <a:lnTo>
                    <a:pt x="293370" y="861060"/>
                  </a:lnTo>
                </a:path>
                <a:path w="861059" h="861060">
                  <a:moveTo>
                    <a:pt x="567690" y="0"/>
                  </a:moveTo>
                  <a:lnTo>
                    <a:pt x="567690" y="861060"/>
                  </a:lnTo>
                </a:path>
                <a:path w="861059" h="861060">
                  <a:moveTo>
                    <a:pt x="0" y="293370"/>
                  </a:moveTo>
                  <a:lnTo>
                    <a:pt x="861060" y="293370"/>
                  </a:lnTo>
                </a:path>
                <a:path w="861059" h="861060">
                  <a:moveTo>
                    <a:pt x="0" y="567690"/>
                  </a:moveTo>
                  <a:lnTo>
                    <a:pt x="861060" y="567690"/>
                  </a:lnTo>
                </a:path>
                <a:path w="861059" h="861060">
                  <a:moveTo>
                    <a:pt x="19050" y="0"/>
                  </a:moveTo>
                  <a:lnTo>
                    <a:pt x="19050" y="861060"/>
                  </a:lnTo>
                </a:path>
                <a:path w="861059" h="861060">
                  <a:moveTo>
                    <a:pt x="842010" y="0"/>
                  </a:moveTo>
                  <a:lnTo>
                    <a:pt x="842010" y="861060"/>
                  </a:lnTo>
                </a:path>
                <a:path w="861059" h="861060">
                  <a:moveTo>
                    <a:pt x="0" y="19050"/>
                  </a:moveTo>
                  <a:lnTo>
                    <a:pt x="861060" y="19050"/>
                  </a:lnTo>
                </a:path>
                <a:path w="861059" h="861060">
                  <a:moveTo>
                    <a:pt x="0" y="842010"/>
                  </a:moveTo>
                  <a:lnTo>
                    <a:pt x="861060" y="842010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419213" y="3261182"/>
            <a:ext cx="2203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404040"/>
                </a:solidFill>
                <a:latin typeface="Comic Sans MS"/>
                <a:cs typeface="Comic Sans MS"/>
              </a:rPr>
              <a:t>+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60847" y="4587240"/>
            <a:ext cx="3279775" cy="810895"/>
          </a:xfrm>
          <a:custGeom>
            <a:avLst/>
            <a:gdLst/>
            <a:ahLst/>
            <a:cxnLst/>
            <a:rect l="l" t="t" r="r" b="b"/>
            <a:pathLst>
              <a:path w="3279775" h="810895">
                <a:moveTo>
                  <a:pt x="0" y="810768"/>
                </a:moveTo>
                <a:lnTo>
                  <a:pt x="3279648" y="810768"/>
                </a:lnTo>
                <a:lnTo>
                  <a:pt x="3279648" y="0"/>
                </a:lnTo>
                <a:lnTo>
                  <a:pt x="0" y="0"/>
                </a:lnTo>
                <a:lnTo>
                  <a:pt x="0" y="810768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451094" y="4830826"/>
            <a:ext cx="1211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Z</a:t>
            </a:r>
            <a:r>
              <a:rPr sz="1800" spc="6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1800" spc="7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softmax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05092" y="4666869"/>
            <a:ext cx="1454150" cy="675640"/>
          </a:xfrm>
          <a:custGeom>
            <a:avLst/>
            <a:gdLst/>
            <a:ahLst/>
            <a:cxnLst/>
            <a:rect l="l" t="t" r="r" b="b"/>
            <a:pathLst>
              <a:path w="1454150" h="675639">
                <a:moveTo>
                  <a:pt x="114300" y="7874"/>
                </a:moveTo>
                <a:lnTo>
                  <a:pt x="62166" y="58572"/>
                </a:lnTo>
                <a:lnTo>
                  <a:pt x="43865" y="94754"/>
                </a:lnTo>
                <a:lnTo>
                  <a:pt x="28321" y="135509"/>
                </a:lnTo>
                <a:lnTo>
                  <a:pt x="15963" y="180479"/>
                </a:lnTo>
                <a:lnTo>
                  <a:pt x="7112" y="229082"/>
                </a:lnTo>
                <a:lnTo>
                  <a:pt x="1778" y="281355"/>
                </a:lnTo>
                <a:lnTo>
                  <a:pt x="0" y="337439"/>
                </a:lnTo>
                <a:lnTo>
                  <a:pt x="1778" y="393611"/>
                </a:lnTo>
                <a:lnTo>
                  <a:pt x="7112" y="446125"/>
                </a:lnTo>
                <a:lnTo>
                  <a:pt x="15963" y="494868"/>
                </a:lnTo>
                <a:lnTo>
                  <a:pt x="28321" y="539877"/>
                </a:lnTo>
                <a:lnTo>
                  <a:pt x="43865" y="580644"/>
                </a:lnTo>
                <a:lnTo>
                  <a:pt x="62166" y="616839"/>
                </a:lnTo>
                <a:lnTo>
                  <a:pt x="107061" y="675513"/>
                </a:lnTo>
                <a:lnTo>
                  <a:pt x="114300" y="667512"/>
                </a:lnTo>
                <a:lnTo>
                  <a:pt x="93027" y="640092"/>
                </a:lnTo>
                <a:lnTo>
                  <a:pt x="74561" y="608304"/>
                </a:lnTo>
                <a:lnTo>
                  <a:pt x="58877" y="572185"/>
                </a:lnTo>
                <a:lnTo>
                  <a:pt x="45974" y="531749"/>
                </a:lnTo>
                <a:lnTo>
                  <a:pt x="35814" y="487603"/>
                </a:lnTo>
                <a:lnTo>
                  <a:pt x="28600" y="440499"/>
                </a:lnTo>
                <a:lnTo>
                  <a:pt x="24282" y="390448"/>
                </a:lnTo>
                <a:lnTo>
                  <a:pt x="22860" y="337312"/>
                </a:lnTo>
                <a:lnTo>
                  <a:pt x="24282" y="284695"/>
                </a:lnTo>
                <a:lnTo>
                  <a:pt x="28600" y="234848"/>
                </a:lnTo>
                <a:lnTo>
                  <a:pt x="35814" y="187871"/>
                </a:lnTo>
                <a:lnTo>
                  <a:pt x="45974" y="143764"/>
                </a:lnTo>
                <a:lnTo>
                  <a:pt x="58877" y="103263"/>
                </a:lnTo>
                <a:lnTo>
                  <a:pt x="74561" y="67106"/>
                </a:lnTo>
                <a:lnTo>
                  <a:pt x="93027" y="35306"/>
                </a:lnTo>
                <a:lnTo>
                  <a:pt x="114300" y="7874"/>
                </a:lnTo>
                <a:close/>
              </a:path>
              <a:path w="1454150" h="675639">
                <a:moveTo>
                  <a:pt x="945388" y="390779"/>
                </a:moveTo>
                <a:lnTo>
                  <a:pt x="690753" y="390779"/>
                </a:lnTo>
                <a:lnTo>
                  <a:pt x="690753" y="390017"/>
                </a:lnTo>
                <a:lnTo>
                  <a:pt x="659384" y="390017"/>
                </a:lnTo>
                <a:lnTo>
                  <a:pt x="591693" y="644017"/>
                </a:lnTo>
                <a:lnTo>
                  <a:pt x="553085" y="557784"/>
                </a:lnTo>
                <a:lnTo>
                  <a:pt x="516509" y="574548"/>
                </a:lnTo>
                <a:lnTo>
                  <a:pt x="519938" y="582930"/>
                </a:lnTo>
                <a:lnTo>
                  <a:pt x="538734" y="574548"/>
                </a:lnTo>
                <a:lnTo>
                  <a:pt x="584962" y="673862"/>
                </a:lnTo>
                <a:lnTo>
                  <a:pt x="595757" y="673862"/>
                </a:lnTo>
                <a:lnTo>
                  <a:pt x="668401" y="404876"/>
                </a:lnTo>
                <a:lnTo>
                  <a:pt x="683260" y="404876"/>
                </a:lnTo>
                <a:lnTo>
                  <a:pt x="683260" y="406019"/>
                </a:lnTo>
                <a:lnTo>
                  <a:pt x="945388" y="406019"/>
                </a:lnTo>
                <a:lnTo>
                  <a:pt x="945388" y="390779"/>
                </a:lnTo>
                <a:close/>
              </a:path>
              <a:path w="1454150" h="675639">
                <a:moveTo>
                  <a:pt x="1332484" y="329819"/>
                </a:moveTo>
                <a:lnTo>
                  <a:pt x="122428" y="329819"/>
                </a:lnTo>
                <a:lnTo>
                  <a:pt x="122428" y="345059"/>
                </a:lnTo>
                <a:lnTo>
                  <a:pt x="1332484" y="345059"/>
                </a:lnTo>
                <a:lnTo>
                  <a:pt x="1332484" y="329819"/>
                </a:lnTo>
                <a:close/>
              </a:path>
              <a:path w="1454150" h="675639">
                <a:moveTo>
                  <a:pt x="1453896" y="337312"/>
                </a:moveTo>
                <a:lnTo>
                  <a:pt x="1452130" y="281355"/>
                </a:lnTo>
                <a:lnTo>
                  <a:pt x="1446822" y="229082"/>
                </a:lnTo>
                <a:lnTo>
                  <a:pt x="1437982" y="180479"/>
                </a:lnTo>
                <a:lnTo>
                  <a:pt x="1425575" y="135509"/>
                </a:lnTo>
                <a:lnTo>
                  <a:pt x="1410068" y="94754"/>
                </a:lnTo>
                <a:lnTo>
                  <a:pt x="1391767" y="58572"/>
                </a:lnTo>
                <a:lnTo>
                  <a:pt x="1346835" y="0"/>
                </a:lnTo>
                <a:lnTo>
                  <a:pt x="1339723" y="7874"/>
                </a:lnTo>
                <a:lnTo>
                  <a:pt x="1360932" y="35306"/>
                </a:lnTo>
                <a:lnTo>
                  <a:pt x="1379410" y="67106"/>
                </a:lnTo>
                <a:lnTo>
                  <a:pt x="1395120" y="103263"/>
                </a:lnTo>
                <a:lnTo>
                  <a:pt x="1408049" y="143764"/>
                </a:lnTo>
                <a:lnTo>
                  <a:pt x="1418132" y="187871"/>
                </a:lnTo>
                <a:lnTo>
                  <a:pt x="1425359" y="234848"/>
                </a:lnTo>
                <a:lnTo>
                  <a:pt x="1429702" y="284695"/>
                </a:lnTo>
                <a:lnTo>
                  <a:pt x="1431163" y="337439"/>
                </a:lnTo>
                <a:lnTo>
                  <a:pt x="1429702" y="390448"/>
                </a:lnTo>
                <a:lnTo>
                  <a:pt x="1425359" y="440499"/>
                </a:lnTo>
                <a:lnTo>
                  <a:pt x="1418132" y="487603"/>
                </a:lnTo>
                <a:lnTo>
                  <a:pt x="1408049" y="531749"/>
                </a:lnTo>
                <a:lnTo>
                  <a:pt x="1395120" y="572185"/>
                </a:lnTo>
                <a:lnTo>
                  <a:pt x="1379410" y="608304"/>
                </a:lnTo>
                <a:lnTo>
                  <a:pt x="1339723" y="667512"/>
                </a:lnTo>
                <a:lnTo>
                  <a:pt x="1346835" y="675513"/>
                </a:lnTo>
                <a:lnTo>
                  <a:pt x="1391767" y="616839"/>
                </a:lnTo>
                <a:lnTo>
                  <a:pt x="1410068" y="580644"/>
                </a:lnTo>
                <a:lnTo>
                  <a:pt x="1425575" y="539877"/>
                </a:lnTo>
                <a:lnTo>
                  <a:pt x="1437982" y="494868"/>
                </a:lnTo>
                <a:lnTo>
                  <a:pt x="1446822" y="446125"/>
                </a:lnTo>
                <a:lnTo>
                  <a:pt x="1452130" y="393611"/>
                </a:lnTo>
                <a:lnTo>
                  <a:pt x="1453896" y="33731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803643" y="4572163"/>
            <a:ext cx="1271905" cy="7448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65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r>
              <a:rPr sz="1950" spc="277" baseline="2777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+</a:t>
            </a:r>
            <a:r>
              <a:rPr sz="1800" spc="-1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5" dirty="0">
                <a:solidFill>
                  <a:srgbClr val="FF4D6C"/>
                </a:solidFill>
                <a:latin typeface="Cambria Math"/>
                <a:cs typeface="Cambria Math"/>
              </a:rPr>
              <a:t>Mask</a:t>
            </a:r>
            <a:endParaRPr sz="1800">
              <a:latin typeface="Cambria Math"/>
              <a:cs typeface="Cambria Math"/>
            </a:endParaRPr>
          </a:p>
          <a:p>
            <a:pPr marL="149225" algn="ctr">
              <a:lnSpc>
                <a:spcPct val="100000"/>
              </a:lnSpc>
              <a:spcBef>
                <a:spcPts val="675"/>
              </a:spcBef>
            </a:pPr>
            <a:r>
              <a:rPr sz="1800" spc="15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1950" spc="22" baseline="-14957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16518" y="4830826"/>
            <a:ext cx="15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972425" y="573277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84696" y="573277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74" y="666750"/>
                </a:lnTo>
                <a:lnTo>
                  <a:pt x="22974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260847" y="5644896"/>
            <a:ext cx="3279775" cy="826135"/>
          </a:xfrm>
          <a:prstGeom prst="rect">
            <a:avLst/>
          </a:prstGeom>
          <a:ln w="25400">
            <a:solidFill>
              <a:srgbClr val="40404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R="563880" algn="r">
              <a:lnSpc>
                <a:spcPts val="2135"/>
              </a:lnSpc>
              <a:spcBef>
                <a:spcPts val="80"/>
              </a:spcBef>
              <a:tabLst>
                <a:tab pos="356235" algn="l"/>
                <a:tab pos="950594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−∞	−∞</a:t>
            </a:r>
            <a:endParaRPr sz="1800">
              <a:latin typeface="Cambria Math"/>
              <a:cs typeface="Cambria Math"/>
            </a:endParaRPr>
          </a:p>
          <a:p>
            <a:pPr marR="563880" algn="r">
              <a:lnSpc>
                <a:spcPts val="2115"/>
              </a:lnSpc>
              <a:tabLst>
                <a:tab pos="904875" algn="l"/>
                <a:tab pos="1380490" algn="l"/>
                <a:tab pos="1856105" algn="l"/>
              </a:tabLst>
            </a:pPr>
            <a:r>
              <a:rPr sz="2700" spc="-7" baseline="3086" dirty="0">
                <a:solidFill>
                  <a:srgbClr val="404040"/>
                </a:solidFill>
                <a:latin typeface="Cambria Math"/>
                <a:cs typeface="Cambria Math"/>
              </a:rPr>
              <a:t>Mask</a:t>
            </a:r>
            <a:r>
              <a:rPr sz="2700" spc="150" baseline="3086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700" baseline="3086" dirty="0">
                <a:solidFill>
                  <a:srgbClr val="404040"/>
                </a:solidFill>
                <a:latin typeface="Cambria Math"/>
                <a:cs typeface="Cambria Math"/>
              </a:rPr>
              <a:t>=	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−∞</a:t>
            </a:r>
            <a:endParaRPr sz="1800">
              <a:latin typeface="Cambria Math"/>
              <a:cs typeface="Cambria Math"/>
            </a:endParaRPr>
          </a:p>
          <a:p>
            <a:pPr marL="1391285">
              <a:lnSpc>
                <a:spcPts val="2135"/>
              </a:lnSpc>
              <a:tabLst>
                <a:tab pos="1866900" algn="l"/>
                <a:tab pos="246126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754618" y="3261182"/>
            <a:ext cx="2324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404040"/>
                </a:solidFill>
                <a:latin typeface="Comic Sans MS"/>
                <a:cs typeface="Comic Sans MS"/>
              </a:rPr>
              <a:t>=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9114028" y="3121532"/>
            <a:ext cx="861060" cy="861060"/>
            <a:chOff x="9114028" y="3121532"/>
            <a:chExt cx="861060" cy="861060"/>
          </a:xfrm>
        </p:grpSpPr>
        <p:sp>
          <p:nvSpPr>
            <p:cNvPr id="55" name="object 55"/>
            <p:cNvSpPr/>
            <p:nvPr/>
          </p:nvSpPr>
          <p:spPr>
            <a:xfrm>
              <a:off x="9133078" y="314058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407398" y="3140582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40" h="274320">
                  <a:moveTo>
                    <a:pt x="548640" y="0"/>
                  </a:moveTo>
                  <a:lnTo>
                    <a:pt x="2743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548640" y="2743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33078" y="3414902"/>
              <a:ext cx="548640" cy="274320"/>
            </a:xfrm>
            <a:custGeom>
              <a:avLst/>
              <a:gdLst/>
              <a:ahLst/>
              <a:cxnLst/>
              <a:rect l="l" t="t" r="r" b="b"/>
              <a:pathLst>
                <a:path w="548640" h="274320">
                  <a:moveTo>
                    <a:pt x="548640" y="0"/>
                  </a:moveTo>
                  <a:lnTo>
                    <a:pt x="274320" y="0"/>
                  </a:ln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548640" y="27432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681718" y="341490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133078" y="368922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74320" y="2743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07398" y="368922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74320" y="2743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681718" y="3689222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74320" y="2743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114028" y="3121532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59" h="861060">
                  <a:moveTo>
                    <a:pt x="293370" y="0"/>
                  </a:moveTo>
                  <a:lnTo>
                    <a:pt x="293370" y="861059"/>
                  </a:lnTo>
                </a:path>
                <a:path w="861059" h="861060">
                  <a:moveTo>
                    <a:pt x="567690" y="0"/>
                  </a:moveTo>
                  <a:lnTo>
                    <a:pt x="567690" y="861059"/>
                  </a:lnTo>
                </a:path>
                <a:path w="861059" h="861060">
                  <a:moveTo>
                    <a:pt x="0" y="293369"/>
                  </a:moveTo>
                  <a:lnTo>
                    <a:pt x="861060" y="293369"/>
                  </a:lnTo>
                </a:path>
                <a:path w="861059" h="861060">
                  <a:moveTo>
                    <a:pt x="0" y="567689"/>
                  </a:moveTo>
                  <a:lnTo>
                    <a:pt x="861060" y="567689"/>
                  </a:lnTo>
                </a:path>
                <a:path w="861059" h="861060">
                  <a:moveTo>
                    <a:pt x="19050" y="0"/>
                  </a:moveTo>
                  <a:lnTo>
                    <a:pt x="19050" y="861059"/>
                  </a:lnTo>
                </a:path>
                <a:path w="861059" h="861060">
                  <a:moveTo>
                    <a:pt x="842010" y="0"/>
                  </a:moveTo>
                  <a:lnTo>
                    <a:pt x="842010" y="861059"/>
                  </a:lnTo>
                </a:path>
                <a:path w="861059" h="861060">
                  <a:moveTo>
                    <a:pt x="0" y="19050"/>
                  </a:moveTo>
                  <a:lnTo>
                    <a:pt x="861060" y="19050"/>
                  </a:lnTo>
                </a:path>
                <a:path w="861059" h="861060">
                  <a:moveTo>
                    <a:pt x="0" y="842009"/>
                  </a:moveTo>
                  <a:lnTo>
                    <a:pt x="861060" y="842009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302633" y="3065474"/>
            <a:ext cx="624840" cy="8883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1600" b="1" spc="-5" dirty="0">
                <a:solidFill>
                  <a:srgbClr val="404040"/>
                </a:solidFill>
                <a:latin typeface="Comic Sans MS"/>
                <a:cs typeface="Comic Sans MS"/>
              </a:rPr>
              <a:t>hello</a:t>
            </a:r>
            <a:endParaRPr sz="1600">
              <a:latin typeface="Comic Sans MS"/>
              <a:cs typeface="Comic Sans MS"/>
            </a:endParaRPr>
          </a:p>
          <a:p>
            <a:pPr marR="6350" algn="r">
              <a:lnSpc>
                <a:spcPct val="100000"/>
              </a:lnSpc>
              <a:spcBef>
                <a:spcPts val="270"/>
              </a:spcBef>
            </a:pPr>
            <a:r>
              <a:rPr sz="1600" b="1" dirty="0">
                <a:solidFill>
                  <a:srgbClr val="404040"/>
                </a:solidFill>
                <a:latin typeface="Comic Sans MS"/>
                <a:cs typeface="Comic Sans MS"/>
              </a:rPr>
              <a:t>my</a:t>
            </a:r>
            <a:endParaRPr sz="16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solidFill>
                  <a:srgbClr val="404040"/>
                </a:solidFill>
                <a:latin typeface="Comic Sans MS"/>
                <a:cs typeface="Comic Sans MS"/>
              </a:rPr>
              <a:t>friend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69667" y="1219327"/>
            <a:ext cx="879475" cy="626745"/>
          </a:xfrm>
          <a:prstGeom prst="rect">
            <a:avLst/>
          </a:prstGeom>
        </p:spPr>
        <p:txBody>
          <a:bodyPr vert="vert" wrap="square" lIns="0" tIns="3429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solidFill>
                  <a:srgbClr val="404040"/>
                </a:solidFill>
                <a:latin typeface="Comic Sans MS"/>
                <a:cs typeface="Comic Sans MS"/>
              </a:rPr>
              <a:t>friend</a:t>
            </a:r>
            <a:endParaRPr sz="1600">
              <a:latin typeface="Comic Sans MS"/>
              <a:cs typeface="Comic Sans MS"/>
            </a:endParaRPr>
          </a:p>
          <a:p>
            <a:pPr marR="32384" algn="r">
              <a:lnSpc>
                <a:spcPct val="100000"/>
              </a:lnSpc>
              <a:spcBef>
                <a:spcPts val="35"/>
              </a:spcBef>
            </a:pPr>
            <a:r>
              <a:rPr sz="1600" b="1" dirty="0">
                <a:solidFill>
                  <a:srgbClr val="404040"/>
                </a:solidFill>
                <a:latin typeface="Comic Sans MS"/>
                <a:cs typeface="Comic Sans MS"/>
              </a:rPr>
              <a:t>my</a:t>
            </a:r>
            <a:endParaRPr sz="16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spcBef>
                <a:spcPts val="605"/>
              </a:spcBef>
            </a:pPr>
            <a:r>
              <a:rPr sz="1600" b="1" spc="-5" dirty="0">
                <a:solidFill>
                  <a:srgbClr val="404040"/>
                </a:solidFill>
                <a:latin typeface="Comic Sans MS"/>
                <a:cs typeface="Comic Sans MS"/>
              </a:rPr>
              <a:t>hello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49061" y="2175205"/>
            <a:ext cx="912494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155">
              <a:lnSpc>
                <a:spcPct val="100000"/>
              </a:lnSpc>
              <a:spcBef>
                <a:spcPts val="100"/>
              </a:spcBef>
            </a:pPr>
            <a:r>
              <a:rPr sz="2700" spc="75" baseline="-20061" dirty="0">
                <a:solidFill>
                  <a:srgbClr val="404040"/>
                </a:solidFill>
                <a:latin typeface="Cambria Math"/>
                <a:cs typeface="Cambria Math"/>
              </a:rPr>
              <a:t>K</a:t>
            </a:r>
            <a:r>
              <a:rPr sz="1300" spc="50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3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 Math"/>
              <a:cs typeface="Cambria Math"/>
            </a:endParaRPr>
          </a:p>
          <a:p>
            <a:pPr marL="254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Q</a:t>
            </a:r>
            <a:endParaRPr sz="1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856143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5296" y="1248917"/>
            <a:ext cx="5397500" cy="5130165"/>
            <a:chOff x="3765296" y="1248917"/>
            <a:chExt cx="5397500" cy="5130165"/>
          </a:xfrm>
        </p:grpSpPr>
        <p:sp>
          <p:nvSpPr>
            <p:cNvPr id="3" name="object 3"/>
            <p:cNvSpPr/>
            <p:nvPr/>
          </p:nvSpPr>
          <p:spPr>
            <a:xfrm>
              <a:off x="4308221" y="1778126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400050"/>
                  </a:moveTo>
                  <a:lnTo>
                    <a:pt x="400050" y="400050"/>
                  </a:lnTo>
                  <a:lnTo>
                    <a:pt x="400050" y="0"/>
                  </a:lnTo>
                  <a:lnTo>
                    <a:pt x="0" y="0"/>
                  </a:lnTo>
                  <a:lnTo>
                    <a:pt x="0" y="40005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796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5421" y="1778126"/>
              <a:ext cx="400050" cy="857250"/>
            </a:xfrm>
            <a:custGeom>
              <a:avLst/>
              <a:gdLst/>
              <a:ahLst/>
              <a:cxnLst/>
              <a:rect l="l" t="t" r="r" b="b"/>
              <a:pathLst>
                <a:path w="400050" h="8572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8572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68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2621" y="1778126"/>
              <a:ext cx="400050" cy="1314450"/>
            </a:xfrm>
            <a:custGeom>
              <a:avLst/>
              <a:gdLst/>
              <a:ahLst/>
              <a:cxnLst/>
              <a:rect l="l" t="t" r="r" b="b"/>
              <a:pathLst>
                <a:path w="400050" h="1314450">
                  <a:moveTo>
                    <a:pt x="400050" y="914400"/>
                  </a:moveTo>
                  <a:lnTo>
                    <a:pt x="0" y="914400"/>
                  </a:lnTo>
                  <a:lnTo>
                    <a:pt x="0" y="1314450"/>
                  </a:lnTo>
                  <a:lnTo>
                    <a:pt x="400050" y="1314450"/>
                  </a:lnTo>
                  <a:lnTo>
                    <a:pt x="400050" y="914400"/>
                  </a:lnTo>
                  <a:close/>
                </a:path>
                <a:path w="400050" h="13144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13144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940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9821" y="1778126"/>
              <a:ext cx="400050" cy="1771650"/>
            </a:xfrm>
            <a:custGeom>
              <a:avLst/>
              <a:gdLst/>
              <a:ahLst/>
              <a:cxnLst/>
              <a:rect l="l" t="t" r="r" b="b"/>
              <a:pathLst>
                <a:path w="400050" h="1771650">
                  <a:moveTo>
                    <a:pt x="400050" y="1371600"/>
                  </a:moveTo>
                  <a:lnTo>
                    <a:pt x="0" y="1371600"/>
                  </a:lnTo>
                  <a:lnTo>
                    <a:pt x="0" y="1771650"/>
                  </a:lnTo>
                  <a:lnTo>
                    <a:pt x="400050" y="1771650"/>
                  </a:lnTo>
                  <a:lnTo>
                    <a:pt x="400050" y="1371600"/>
                  </a:lnTo>
                  <a:close/>
                </a:path>
                <a:path w="400050" h="1771650">
                  <a:moveTo>
                    <a:pt x="400050" y="914400"/>
                  </a:moveTo>
                  <a:lnTo>
                    <a:pt x="0" y="914400"/>
                  </a:lnTo>
                  <a:lnTo>
                    <a:pt x="0" y="1314450"/>
                  </a:lnTo>
                  <a:lnTo>
                    <a:pt x="400050" y="1314450"/>
                  </a:lnTo>
                  <a:lnTo>
                    <a:pt x="400050" y="914400"/>
                  </a:lnTo>
                  <a:close/>
                </a:path>
                <a:path w="400050" h="17716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17716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12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7021" y="1778126"/>
              <a:ext cx="400050" cy="2228850"/>
            </a:xfrm>
            <a:custGeom>
              <a:avLst/>
              <a:gdLst/>
              <a:ahLst/>
              <a:cxnLst/>
              <a:rect l="l" t="t" r="r" b="b"/>
              <a:pathLst>
                <a:path w="400050" h="2228850">
                  <a:moveTo>
                    <a:pt x="400050" y="1828800"/>
                  </a:moveTo>
                  <a:lnTo>
                    <a:pt x="0" y="1828800"/>
                  </a:lnTo>
                  <a:lnTo>
                    <a:pt x="0" y="2228850"/>
                  </a:lnTo>
                  <a:lnTo>
                    <a:pt x="400050" y="2228850"/>
                  </a:lnTo>
                  <a:lnTo>
                    <a:pt x="400050" y="1828800"/>
                  </a:lnTo>
                  <a:close/>
                </a:path>
                <a:path w="400050" h="2228850">
                  <a:moveTo>
                    <a:pt x="400050" y="1371600"/>
                  </a:moveTo>
                  <a:lnTo>
                    <a:pt x="0" y="1371600"/>
                  </a:lnTo>
                  <a:lnTo>
                    <a:pt x="0" y="1771650"/>
                  </a:lnTo>
                  <a:lnTo>
                    <a:pt x="400050" y="1771650"/>
                  </a:lnTo>
                  <a:lnTo>
                    <a:pt x="400050" y="1371600"/>
                  </a:lnTo>
                  <a:close/>
                </a:path>
                <a:path w="400050" h="2228850">
                  <a:moveTo>
                    <a:pt x="400050" y="914400"/>
                  </a:moveTo>
                  <a:lnTo>
                    <a:pt x="0" y="914400"/>
                  </a:lnTo>
                  <a:lnTo>
                    <a:pt x="0" y="1314450"/>
                  </a:lnTo>
                  <a:lnTo>
                    <a:pt x="400050" y="1314450"/>
                  </a:lnTo>
                  <a:lnTo>
                    <a:pt x="400050" y="914400"/>
                  </a:lnTo>
                  <a:close/>
                </a:path>
                <a:path w="400050" h="22288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22288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84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94221" y="1778126"/>
              <a:ext cx="400050" cy="2686050"/>
            </a:xfrm>
            <a:custGeom>
              <a:avLst/>
              <a:gdLst/>
              <a:ahLst/>
              <a:cxnLst/>
              <a:rect l="l" t="t" r="r" b="b"/>
              <a:pathLst>
                <a:path w="400050" h="2686050">
                  <a:moveTo>
                    <a:pt x="400050" y="2286000"/>
                  </a:moveTo>
                  <a:lnTo>
                    <a:pt x="0" y="2286000"/>
                  </a:lnTo>
                  <a:lnTo>
                    <a:pt x="0" y="2686050"/>
                  </a:lnTo>
                  <a:lnTo>
                    <a:pt x="400050" y="2686050"/>
                  </a:lnTo>
                  <a:lnTo>
                    <a:pt x="400050" y="2286000"/>
                  </a:lnTo>
                  <a:close/>
                </a:path>
                <a:path w="400050" h="2686050">
                  <a:moveTo>
                    <a:pt x="400050" y="1828800"/>
                  </a:moveTo>
                  <a:lnTo>
                    <a:pt x="0" y="1828800"/>
                  </a:lnTo>
                  <a:lnTo>
                    <a:pt x="0" y="2228850"/>
                  </a:lnTo>
                  <a:lnTo>
                    <a:pt x="400050" y="2228850"/>
                  </a:lnTo>
                  <a:lnTo>
                    <a:pt x="400050" y="1828800"/>
                  </a:lnTo>
                  <a:close/>
                </a:path>
                <a:path w="400050" h="2686050">
                  <a:moveTo>
                    <a:pt x="400050" y="1371600"/>
                  </a:moveTo>
                  <a:lnTo>
                    <a:pt x="0" y="1371600"/>
                  </a:lnTo>
                  <a:lnTo>
                    <a:pt x="0" y="1771650"/>
                  </a:lnTo>
                  <a:lnTo>
                    <a:pt x="400050" y="1771650"/>
                  </a:lnTo>
                  <a:lnTo>
                    <a:pt x="400050" y="1371600"/>
                  </a:lnTo>
                  <a:close/>
                </a:path>
                <a:path w="400050" h="2686050">
                  <a:moveTo>
                    <a:pt x="400050" y="914400"/>
                  </a:moveTo>
                  <a:lnTo>
                    <a:pt x="0" y="914400"/>
                  </a:lnTo>
                  <a:lnTo>
                    <a:pt x="0" y="1314450"/>
                  </a:lnTo>
                  <a:lnTo>
                    <a:pt x="400050" y="1314450"/>
                  </a:lnTo>
                  <a:lnTo>
                    <a:pt x="400050" y="914400"/>
                  </a:lnTo>
                  <a:close/>
                </a:path>
                <a:path w="400050" h="26860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26860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656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51421" y="1778126"/>
              <a:ext cx="400050" cy="3143250"/>
            </a:xfrm>
            <a:custGeom>
              <a:avLst/>
              <a:gdLst/>
              <a:ahLst/>
              <a:cxnLst/>
              <a:rect l="l" t="t" r="r" b="b"/>
              <a:pathLst>
                <a:path w="400050" h="3143250">
                  <a:moveTo>
                    <a:pt x="400050" y="2743200"/>
                  </a:moveTo>
                  <a:lnTo>
                    <a:pt x="0" y="2743200"/>
                  </a:lnTo>
                  <a:lnTo>
                    <a:pt x="0" y="3143250"/>
                  </a:lnTo>
                  <a:lnTo>
                    <a:pt x="400050" y="3143250"/>
                  </a:lnTo>
                  <a:lnTo>
                    <a:pt x="400050" y="2743200"/>
                  </a:lnTo>
                  <a:close/>
                </a:path>
                <a:path w="400050" h="3143250">
                  <a:moveTo>
                    <a:pt x="400050" y="2286000"/>
                  </a:moveTo>
                  <a:lnTo>
                    <a:pt x="0" y="2286000"/>
                  </a:lnTo>
                  <a:lnTo>
                    <a:pt x="0" y="2686050"/>
                  </a:lnTo>
                  <a:lnTo>
                    <a:pt x="400050" y="2686050"/>
                  </a:lnTo>
                  <a:lnTo>
                    <a:pt x="400050" y="2286000"/>
                  </a:lnTo>
                  <a:close/>
                </a:path>
                <a:path w="400050" h="3143250">
                  <a:moveTo>
                    <a:pt x="400050" y="1828800"/>
                  </a:moveTo>
                  <a:lnTo>
                    <a:pt x="0" y="1828800"/>
                  </a:lnTo>
                  <a:lnTo>
                    <a:pt x="0" y="2228850"/>
                  </a:lnTo>
                  <a:lnTo>
                    <a:pt x="400050" y="2228850"/>
                  </a:lnTo>
                  <a:lnTo>
                    <a:pt x="400050" y="1828800"/>
                  </a:lnTo>
                  <a:close/>
                </a:path>
                <a:path w="400050" h="3143250">
                  <a:moveTo>
                    <a:pt x="400050" y="1371600"/>
                  </a:moveTo>
                  <a:lnTo>
                    <a:pt x="0" y="1371600"/>
                  </a:lnTo>
                  <a:lnTo>
                    <a:pt x="0" y="1771650"/>
                  </a:lnTo>
                  <a:lnTo>
                    <a:pt x="400050" y="1771650"/>
                  </a:lnTo>
                  <a:lnTo>
                    <a:pt x="400050" y="1371600"/>
                  </a:lnTo>
                  <a:close/>
                </a:path>
                <a:path w="400050" h="3143250">
                  <a:moveTo>
                    <a:pt x="400050" y="914400"/>
                  </a:moveTo>
                  <a:lnTo>
                    <a:pt x="0" y="914400"/>
                  </a:lnTo>
                  <a:lnTo>
                    <a:pt x="0" y="1314450"/>
                  </a:lnTo>
                  <a:lnTo>
                    <a:pt x="400050" y="1314450"/>
                  </a:lnTo>
                  <a:lnTo>
                    <a:pt x="400050" y="914400"/>
                  </a:lnTo>
                  <a:close/>
                </a:path>
                <a:path w="400050" h="31432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31432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228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08621" y="1778126"/>
              <a:ext cx="400050" cy="3600450"/>
            </a:xfrm>
            <a:custGeom>
              <a:avLst/>
              <a:gdLst/>
              <a:ahLst/>
              <a:cxnLst/>
              <a:rect l="l" t="t" r="r" b="b"/>
              <a:pathLst>
                <a:path w="400050" h="3600450">
                  <a:moveTo>
                    <a:pt x="400050" y="3200400"/>
                  </a:moveTo>
                  <a:lnTo>
                    <a:pt x="0" y="3200400"/>
                  </a:lnTo>
                  <a:lnTo>
                    <a:pt x="0" y="3600450"/>
                  </a:lnTo>
                  <a:lnTo>
                    <a:pt x="400050" y="3600450"/>
                  </a:lnTo>
                  <a:lnTo>
                    <a:pt x="400050" y="3200400"/>
                  </a:lnTo>
                  <a:close/>
                </a:path>
                <a:path w="400050" h="3600450">
                  <a:moveTo>
                    <a:pt x="400050" y="2743200"/>
                  </a:moveTo>
                  <a:lnTo>
                    <a:pt x="0" y="2743200"/>
                  </a:lnTo>
                  <a:lnTo>
                    <a:pt x="0" y="3143250"/>
                  </a:lnTo>
                  <a:lnTo>
                    <a:pt x="400050" y="3143250"/>
                  </a:lnTo>
                  <a:lnTo>
                    <a:pt x="400050" y="2743200"/>
                  </a:lnTo>
                  <a:close/>
                </a:path>
                <a:path w="400050" h="3600450">
                  <a:moveTo>
                    <a:pt x="400050" y="2286000"/>
                  </a:moveTo>
                  <a:lnTo>
                    <a:pt x="0" y="2286000"/>
                  </a:lnTo>
                  <a:lnTo>
                    <a:pt x="0" y="2686050"/>
                  </a:lnTo>
                  <a:lnTo>
                    <a:pt x="400050" y="2686050"/>
                  </a:lnTo>
                  <a:lnTo>
                    <a:pt x="400050" y="2286000"/>
                  </a:lnTo>
                  <a:close/>
                </a:path>
                <a:path w="400050" h="3600450">
                  <a:moveTo>
                    <a:pt x="400050" y="1828800"/>
                  </a:moveTo>
                  <a:lnTo>
                    <a:pt x="0" y="1828800"/>
                  </a:lnTo>
                  <a:lnTo>
                    <a:pt x="0" y="2228850"/>
                  </a:lnTo>
                  <a:lnTo>
                    <a:pt x="400050" y="2228850"/>
                  </a:lnTo>
                  <a:lnTo>
                    <a:pt x="400050" y="1828800"/>
                  </a:lnTo>
                  <a:close/>
                </a:path>
                <a:path w="400050" h="3600450">
                  <a:moveTo>
                    <a:pt x="400050" y="1371600"/>
                  </a:moveTo>
                  <a:lnTo>
                    <a:pt x="0" y="1371600"/>
                  </a:lnTo>
                  <a:lnTo>
                    <a:pt x="0" y="1771650"/>
                  </a:lnTo>
                  <a:lnTo>
                    <a:pt x="400050" y="1771650"/>
                  </a:lnTo>
                  <a:lnTo>
                    <a:pt x="400050" y="1371600"/>
                  </a:lnTo>
                  <a:close/>
                </a:path>
                <a:path w="400050" h="3600450">
                  <a:moveTo>
                    <a:pt x="400050" y="914400"/>
                  </a:moveTo>
                  <a:lnTo>
                    <a:pt x="0" y="914400"/>
                  </a:lnTo>
                  <a:lnTo>
                    <a:pt x="0" y="1314450"/>
                  </a:lnTo>
                  <a:lnTo>
                    <a:pt x="400050" y="1314450"/>
                  </a:lnTo>
                  <a:lnTo>
                    <a:pt x="400050" y="914400"/>
                  </a:lnTo>
                  <a:close/>
                </a:path>
                <a:path w="400050" h="36004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36004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0046" y="1720976"/>
              <a:ext cx="0" cy="4629150"/>
            </a:xfrm>
            <a:custGeom>
              <a:avLst/>
              <a:gdLst/>
              <a:ahLst/>
              <a:cxnLst/>
              <a:rect l="l" t="t" r="r" b="b"/>
              <a:pathLst>
                <a:path h="4629150">
                  <a:moveTo>
                    <a:pt x="0" y="0"/>
                  </a:moveTo>
                  <a:lnTo>
                    <a:pt x="0" y="4629086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65821" y="1778126"/>
              <a:ext cx="400050" cy="4057650"/>
            </a:xfrm>
            <a:custGeom>
              <a:avLst/>
              <a:gdLst/>
              <a:ahLst/>
              <a:cxnLst/>
              <a:rect l="l" t="t" r="r" b="b"/>
              <a:pathLst>
                <a:path w="400050" h="4057650">
                  <a:moveTo>
                    <a:pt x="400050" y="3657600"/>
                  </a:moveTo>
                  <a:lnTo>
                    <a:pt x="0" y="3657600"/>
                  </a:lnTo>
                  <a:lnTo>
                    <a:pt x="0" y="4057586"/>
                  </a:lnTo>
                  <a:lnTo>
                    <a:pt x="400050" y="4057586"/>
                  </a:lnTo>
                  <a:lnTo>
                    <a:pt x="400050" y="3657600"/>
                  </a:lnTo>
                  <a:close/>
                </a:path>
                <a:path w="400050" h="4057650">
                  <a:moveTo>
                    <a:pt x="400050" y="3200400"/>
                  </a:moveTo>
                  <a:lnTo>
                    <a:pt x="0" y="3200400"/>
                  </a:lnTo>
                  <a:lnTo>
                    <a:pt x="0" y="3600450"/>
                  </a:lnTo>
                  <a:lnTo>
                    <a:pt x="400050" y="3600450"/>
                  </a:lnTo>
                  <a:lnTo>
                    <a:pt x="400050" y="3200400"/>
                  </a:lnTo>
                  <a:close/>
                </a:path>
                <a:path w="400050" h="4057650">
                  <a:moveTo>
                    <a:pt x="400050" y="2743200"/>
                  </a:moveTo>
                  <a:lnTo>
                    <a:pt x="0" y="2743200"/>
                  </a:lnTo>
                  <a:lnTo>
                    <a:pt x="0" y="3143250"/>
                  </a:lnTo>
                  <a:lnTo>
                    <a:pt x="400050" y="3143250"/>
                  </a:lnTo>
                  <a:lnTo>
                    <a:pt x="400050" y="2743200"/>
                  </a:lnTo>
                  <a:close/>
                </a:path>
                <a:path w="400050" h="4057650">
                  <a:moveTo>
                    <a:pt x="400050" y="2286000"/>
                  </a:moveTo>
                  <a:lnTo>
                    <a:pt x="0" y="2286000"/>
                  </a:lnTo>
                  <a:lnTo>
                    <a:pt x="0" y="2686050"/>
                  </a:lnTo>
                  <a:lnTo>
                    <a:pt x="400050" y="2686050"/>
                  </a:lnTo>
                  <a:lnTo>
                    <a:pt x="400050" y="2286000"/>
                  </a:lnTo>
                  <a:close/>
                </a:path>
                <a:path w="400050" h="4057650">
                  <a:moveTo>
                    <a:pt x="400050" y="1828800"/>
                  </a:moveTo>
                  <a:lnTo>
                    <a:pt x="0" y="1828800"/>
                  </a:lnTo>
                  <a:lnTo>
                    <a:pt x="0" y="2228850"/>
                  </a:lnTo>
                  <a:lnTo>
                    <a:pt x="400050" y="2228850"/>
                  </a:lnTo>
                  <a:lnTo>
                    <a:pt x="400050" y="1828800"/>
                  </a:lnTo>
                  <a:close/>
                </a:path>
                <a:path w="400050" h="4057650">
                  <a:moveTo>
                    <a:pt x="400050" y="1371600"/>
                  </a:moveTo>
                  <a:lnTo>
                    <a:pt x="0" y="1371600"/>
                  </a:lnTo>
                  <a:lnTo>
                    <a:pt x="0" y="1771650"/>
                  </a:lnTo>
                  <a:lnTo>
                    <a:pt x="400050" y="1771650"/>
                  </a:lnTo>
                  <a:lnTo>
                    <a:pt x="400050" y="1371600"/>
                  </a:lnTo>
                  <a:close/>
                </a:path>
                <a:path w="400050" h="4057650">
                  <a:moveTo>
                    <a:pt x="400050" y="914400"/>
                  </a:moveTo>
                  <a:lnTo>
                    <a:pt x="0" y="914400"/>
                  </a:lnTo>
                  <a:lnTo>
                    <a:pt x="0" y="1314450"/>
                  </a:lnTo>
                  <a:lnTo>
                    <a:pt x="400050" y="1314450"/>
                  </a:lnTo>
                  <a:lnTo>
                    <a:pt x="400050" y="914400"/>
                  </a:lnTo>
                  <a:close/>
                </a:path>
                <a:path w="400050" h="4057650">
                  <a:moveTo>
                    <a:pt x="400050" y="457200"/>
                  </a:moveTo>
                  <a:lnTo>
                    <a:pt x="0" y="457200"/>
                  </a:lnTo>
                  <a:lnTo>
                    <a:pt x="0" y="857250"/>
                  </a:lnTo>
                  <a:lnTo>
                    <a:pt x="400050" y="857250"/>
                  </a:lnTo>
                  <a:lnTo>
                    <a:pt x="400050" y="457200"/>
                  </a:lnTo>
                  <a:close/>
                </a:path>
                <a:path w="400050" h="4057650">
                  <a:moveTo>
                    <a:pt x="4000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00050" y="400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93871" y="1720976"/>
              <a:ext cx="4629150" cy="4629150"/>
            </a:xfrm>
            <a:custGeom>
              <a:avLst/>
              <a:gdLst/>
              <a:ahLst/>
              <a:cxnLst/>
              <a:rect l="l" t="t" r="r" b="b"/>
              <a:pathLst>
                <a:path w="4629150" h="4629150">
                  <a:moveTo>
                    <a:pt x="4143375" y="0"/>
                  </a:moveTo>
                  <a:lnTo>
                    <a:pt x="4143375" y="4629086"/>
                  </a:lnTo>
                </a:path>
                <a:path w="4629150" h="4629150">
                  <a:moveTo>
                    <a:pt x="0" y="485775"/>
                  </a:moveTo>
                  <a:lnTo>
                    <a:pt x="4629150" y="485775"/>
                  </a:lnTo>
                </a:path>
                <a:path w="4629150" h="4629150">
                  <a:moveTo>
                    <a:pt x="0" y="942975"/>
                  </a:moveTo>
                  <a:lnTo>
                    <a:pt x="4629150" y="942975"/>
                  </a:lnTo>
                </a:path>
                <a:path w="4629150" h="4629150">
                  <a:moveTo>
                    <a:pt x="0" y="1400175"/>
                  </a:moveTo>
                  <a:lnTo>
                    <a:pt x="4629150" y="1400175"/>
                  </a:lnTo>
                </a:path>
                <a:path w="4629150" h="4629150">
                  <a:moveTo>
                    <a:pt x="0" y="1857375"/>
                  </a:moveTo>
                  <a:lnTo>
                    <a:pt x="4629150" y="1857375"/>
                  </a:lnTo>
                </a:path>
                <a:path w="4629150" h="4629150">
                  <a:moveTo>
                    <a:pt x="0" y="2314575"/>
                  </a:moveTo>
                  <a:lnTo>
                    <a:pt x="4629150" y="2314575"/>
                  </a:lnTo>
                </a:path>
                <a:path w="4629150" h="4629150">
                  <a:moveTo>
                    <a:pt x="0" y="2771775"/>
                  </a:moveTo>
                  <a:lnTo>
                    <a:pt x="4629150" y="2771775"/>
                  </a:lnTo>
                </a:path>
                <a:path w="4629150" h="4629150">
                  <a:moveTo>
                    <a:pt x="0" y="3228975"/>
                  </a:moveTo>
                  <a:lnTo>
                    <a:pt x="4629150" y="3228975"/>
                  </a:lnTo>
                </a:path>
                <a:path w="4629150" h="4629150">
                  <a:moveTo>
                    <a:pt x="0" y="3686175"/>
                  </a:moveTo>
                  <a:lnTo>
                    <a:pt x="4629150" y="3686175"/>
                  </a:lnTo>
                </a:path>
                <a:path w="4629150" h="4629150">
                  <a:moveTo>
                    <a:pt x="0" y="4143311"/>
                  </a:moveTo>
                  <a:lnTo>
                    <a:pt x="4629150" y="4143311"/>
                  </a:lnTo>
                </a:path>
                <a:path w="4629150" h="4629150">
                  <a:moveTo>
                    <a:pt x="28575" y="0"/>
                  </a:moveTo>
                  <a:lnTo>
                    <a:pt x="28575" y="4629086"/>
                  </a:lnTo>
                </a:path>
                <a:path w="4629150" h="4629150">
                  <a:moveTo>
                    <a:pt x="4600575" y="0"/>
                  </a:moveTo>
                  <a:lnTo>
                    <a:pt x="4600575" y="4629086"/>
                  </a:lnTo>
                </a:path>
                <a:path w="4629150" h="4629150">
                  <a:moveTo>
                    <a:pt x="0" y="28575"/>
                  </a:moveTo>
                  <a:lnTo>
                    <a:pt x="4629150" y="28575"/>
                  </a:lnTo>
                </a:path>
                <a:path w="4629150" h="4629150">
                  <a:moveTo>
                    <a:pt x="0" y="4600511"/>
                  </a:moveTo>
                  <a:lnTo>
                    <a:pt x="4629150" y="4600511"/>
                  </a:lnTo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3690" y="1248917"/>
              <a:ext cx="1228737" cy="122873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045956" y="1434541"/>
            <a:ext cx="5943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∞</a:t>
            </a:r>
            <a:endParaRPr sz="2800">
              <a:latin typeface="Cambria Math"/>
              <a:cs typeface="Cambria Math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8673" y="2614295"/>
            <a:ext cx="1228737" cy="122873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497327" y="2753359"/>
            <a:ext cx="563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245" dirty="0">
                <a:solidFill>
                  <a:srgbClr val="404040"/>
                </a:solidFill>
                <a:latin typeface="Arial"/>
                <a:cs typeface="Arial"/>
              </a:rPr>
              <a:t>zero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71267" y="4937886"/>
            <a:ext cx="50800" cy="45085"/>
          </a:xfrm>
          <a:custGeom>
            <a:avLst/>
            <a:gdLst/>
            <a:ahLst/>
            <a:cxnLst/>
            <a:rect l="l" t="t" r="r" b="b"/>
            <a:pathLst>
              <a:path w="50800" h="45085">
                <a:moveTo>
                  <a:pt x="45719" y="0"/>
                </a:moveTo>
                <a:lnTo>
                  <a:pt x="44068" y="254"/>
                </a:lnTo>
                <a:lnTo>
                  <a:pt x="42925" y="1269"/>
                </a:lnTo>
                <a:lnTo>
                  <a:pt x="1650" y="37845"/>
                </a:lnTo>
                <a:lnTo>
                  <a:pt x="126" y="39115"/>
                </a:lnTo>
                <a:lnTo>
                  <a:pt x="0" y="41401"/>
                </a:lnTo>
                <a:lnTo>
                  <a:pt x="2539" y="44450"/>
                </a:lnTo>
                <a:lnTo>
                  <a:pt x="4825" y="44576"/>
                </a:lnTo>
                <a:lnTo>
                  <a:pt x="48513" y="7746"/>
                </a:lnTo>
                <a:lnTo>
                  <a:pt x="49783" y="6857"/>
                </a:lnTo>
                <a:lnTo>
                  <a:pt x="50291" y="5206"/>
                </a:lnTo>
                <a:lnTo>
                  <a:pt x="50037" y="3682"/>
                </a:lnTo>
                <a:lnTo>
                  <a:pt x="49656" y="2286"/>
                </a:lnTo>
                <a:lnTo>
                  <a:pt x="48640" y="1015"/>
                </a:lnTo>
                <a:lnTo>
                  <a:pt x="457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879217" y="1661553"/>
            <a:ext cx="1066673" cy="3492753"/>
            <a:chOff x="2954401" y="1610995"/>
            <a:chExt cx="1066673" cy="3492753"/>
          </a:xfrm>
        </p:grpSpPr>
        <p:sp>
          <p:nvSpPr>
            <p:cNvPr id="29" name="object 29"/>
            <p:cNvSpPr/>
            <p:nvPr/>
          </p:nvSpPr>
          <p:spPr>
            <a:xfrm>
              <a:off x="2954401" y="4336033"/>
              <a:ext cx="572770" cy="767715"/>
            </a:xfrm>
            <a:custGeom>
              <a:avLst/>
              <a:gdLst/>
              <a:ahLst/>
              <a:cxnLst/>
              <a:rect l="l" t="t" r="r" b="b"/>
              <a:pathLst>
                <a:path w="572770" h="767714">
                  <a:moveTo>
                    <a:pt x="59055" y="756031"/>
                  </a:moveTo>
                  <a:lnTo>
                    <a:pt x="55753" y="752729"/>
                  </a:lnTo>
                  <a:lnTo>
                    <a:pt x="47625" y="752729"/>
                  </a:lnTo>
                  <a:lnTo>
                    <a:pt x="44323" y="756031"/>
                  </a:lnTo>
                  <a:lnTo>
                    <a:pt x="44323" y="764159"/>
                  </a:lnTo>
                  <a:lnTo>
                    <a:pt x="47625" y="767461"/>
                  </a:lnTo>
                  <a:lnTo>
                    <a:pt x="55753" y="767461"/>
                  </a:lnTo>
                  <a:lnTo>
                    <a:pt x="59055" y="764159"/>
                  </a:lnTo>
                  <a:lnTo>
                    <a:pt x="59055" y="760095"/>
                  </a:lnTo>
                  <a:lnTo>
                    <a:pt x="59055" y="756031"/>
                  </a:lnTo>
                  <a:close/>
                </a:path>
                <a:path w="572770" h="767714">
                  <a:moveTo>
                    <a:pt x="60452" y="384683"/>
                  </a:moveTo>
                  <a:lnTo>
                    <a:pt x="59182" y="382397"/>
                  </a:lnTo>
                  <a:lnTo>
                    <a:pt x="55118" y="379984"/>
                  </a:lnTo>
                  <a:lnTo>
                    <a:pt x="52578" y="379984"/>
                  </a:lnTo>
                  <a:lnTo>
                    <a:pt x="50419" y="381254"/>
                  </a:lnTo>
                  <a:lnTo>
                    <a:pt x="635" y="411353"/>
                  </a:lnTo>
                  <a:lnTo>
                    <a:pt x="0" y="413385"/>
                  </a:lnTo>
                  <a:lnTo>
                    <a:pt x="1905" y="416814"/>
                  </a:lnTo>
                  <a:lnTo>
                    <a:pt x="3937" y="417576"/>
                  </a:lnTo>
                  <a:lnTo>
                    <a:pt x="58801" y="391668"/>
                  </a:lnTo>
                  <a:lnTo>
                    <a:pt x="60198" y="389509"/>
                  </a:lnTo>
                  <a:lnTo>
                    <a:pt x="60452" y="384683"/>
                  </a:lnTo>
                  <a:close/>
                </a:path>
                <a:path w="572770" h="767714">
                  <a:moveTo>
                    <a:pt x="154432" y="58420"/>
                  </a:moveTo>
                  <a:lnTo>
                    <a:pt x="153797" y="56134"/>
                  </a:lnTo>
                  <a:lnTo>
                    <a:pt x="98425" y="23749"/>
                  </a:lnTo>
                  <a:lnTo>
                    <a:pt x="95504" y="23876"/>
                  </a:lnTo>
                  <a:lnTo>
                    <a:pt x="90805" y="26670"/>
                  </a:lnTo>
                  <a:lnTo>
                    <a:pt x="89535" y="29210"/>
                  </a:lnTo>
                  <a:lnTo>
                    <a:pt x="89916" y="34671"/>
                  </a:lnTo>
                  <a:lnTo>
                    <a:pt x="91567" y="37084"/>
                  </a:lnTo>
                  <a:lnTo>
                    <a:pt x="94107" y="38100"/>
                  </a:lnTo>
                  <a:lnTo>
                    <a:pt x="148336" y="62103"/>
                  </a:lnTo>
                  <a:lnTo>
                    <a:pt x="150241" y="62865"/>
                  </a:lnTo>
                  <a:lnTo>
                    <a:pt x="152527" y="62103"/>
                  </a:lnTo>
                  <a:lnTo>
                    <a:pt x="153416" y="60198"/>
                  </a:lnTo>
                  <a:lnTo>
                    <a:pt x="154432" y="58420"/>
                  </a:lnTo>
                  <a:close/>
                </a:path>
                <a:path w="572770" h="767714">
                  <a:moveTo>
                    <a:pt x="345313" y="20955"/>
                  </a:moveTo>
                  <a:lnTo>
                    <a:pt x="345059" y="15240"/>
                  </a:lnTo>
                  <a:lnTo>
                    <a:pt x="343408" y="12700"/>
                  </a:lnTo>
                  <a:lnTo>
                    <a:pt x="340868" y="11557"/>
                  </a:lnTo>
                  <a:lnTo>
                    <a:pt x="338201" y="10287"/>
                  </a:lnTo>
                  <a:lnTo>
                    <a:pt x="335140" y="10541"/>
                  </a:lnTo>
                  <a:lnTo>
                    <a:pt x="332854" y="12319"/>
                  </a:lnTo>
                  <a:lnTo>
                    <a:pt x="316484" y="24511"/>
                  </a:lnTo>
                  <a:lnTo>
                    <a:pt x="315722" y="28575"/>
                  </a:lnTo>
                  <a:lnTo>
                    <a:pt x="319786" y="34671"/>
                  </a:lnTo>
                  <a:lnTo>
                    <a:pt x="323850" y="35560"/>
                  </a:lnTo>
                  <a:lnTo>
                    <a:pt x="343903" y="23749"/>
                  </a:lnTo>
                  <a:lnTo>
                    <a:pt x="345313" y="20955"/>
                  </a:lnTo>
                  <a:close/>
                </a:path>
                <a:path w="572770" h="767714">
                  <a:moveTo>
                    <a:pt x="405892" y="316611"/>
                  </a:moveTo>
                  <a:lnTo>
                    <a:pt x="402717" y="313309"/>
                  </a:lnTo>
                  <a:lnTo>
                    <a:pt x="394716" y="313309"/>
                  </a:lnTo>
                  <a:lnTo>
                    <a:pt x="391541" y="316611"/>
                  </a:lnTo>
                  <a:lnTo>
                    <a:pt x="391541" y="324485"/>
                  </a:lnTo>
                  <a:lnTo>
                    <a:pt x="394716" y="327660"/>
                  </a:lnTo>
                  <a:lnTo>
                    <a:pt x="402717" y="327660"/>
                  </a:lnTo>
                  <a:lnTo>
                    <a:pt x="405892" y="324485"/>
                  </a:lnTo>
                  <a:lnTo>
                    <a:pt x="405892" y="320548"/>
                  </a:lnTo>
                  <a:lnTo>
                    <a:pt x="405892" y="316611"/>
                  </a:lnTo>
                  <a:close/>
                </a:path>
                <a:path w="572770" h="767714">
                  <a:moveTo>
                    <a:pt x="572770" y="9779"/>
                  </a:moveTo>
                  <a:lnTo>
                    <a:pt x="571754" y="4826"/>
                  </a:lnTo>
                  <a:lnTo>
                    <a:pt x="564388" y="0"/>
                  </a:lnTo>
                  <a:lnTo>
                    <a:pt x="559435" y="889"/>
                  </a:lnTo>
                  <a:lnTo>
                    <a:pt x="557022" y="4445"/>
                  </a:lnTo>
                  <a:lnTo>
                    <a:pt x="555498" y="6604"/>
                  </a:lnTo>
                  <a:lnTo>
                    <a:pt x="553720" y="9017"/>
                  </a:lnTo>
                  <a:lnTo>
                    <a:pt x="553466" y="12192"/>
                  </a:lnTo>
                  <a:lnTo>
                    <a:pt x="554736" y="14859"/>
                  </a:lnTo>
                  <a:lnTo>
                    <a:pt x="556133" y="17526"/>
                  </a:lnTo>
                  <a:lnTo>
                    <a:pt x="558673" y="19304"/>
                  </a:lnTo>
                  <a:lnTo>
                    <a:pt x="561721" y="19431"/>
                  </a:lnTo>
                  <a:lnTo>
                    <a:pt x="564642" y="19685"/>
                  </a:lnTo>
                  <a:lnTo>
                    <a:pt x="567436" y="18161"/>
                  </a:lnTo>
                  <a:lnTo>
                    <a:pt x="569087" y="15621"/>
                  </a:lnTo>
                  <a:lnTo>
                    <a:pt x="570484" y="13462"/>
                  </a:lnTo>
                  <a:lnTo>
                    <a:pt x="572770" y="97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3769" y="1610995"/>
              <a:ext cx="27305" cy="20955"/>
            </a:xfrm>
            <a:custGeom>
              <a:avLst/>
              <a:gdLst/>
              <a:ahLst/>
              <a:cxnLst/>
              <a:rect l="l" t="t" r="r" b="b"/>
              <a:pathLst>
                <a:path w="27304" h="20955">
                  <a:moveTo>
                    <a:pt x="12109" y="17983"/>
                  </a:moveTo>
                  <a:lnTo>
                    <a:pt x="12318" y="18541"/>
                  </a:lnTo>
                  <a:lnTo>
                    <a:pt x="15239" y="20446"/>
                  </a:lnTo>
                  <a:lnTo>
                    <a:pt x="21716" y="20446"/>
                  </a:lnTo>
                  <a:lnTo>
                    <a:pt x="23664" y="19176"/>
                  </a:lnTo>
                  <a:lnTo>
                    <a:pt x="16001" y="19176"/>
                  </a:lnTo>
                  <a:lnTo>
                    <a:pt x="12109" y="17983"/>
                  </a:lnTo>
                  <a:close/>
                </a:path>
                <a:path w="27304" h="20955">
                  <a:moveTo>
                    <a:pt x="10667" y="14224"/>
                  </a:moveTo>
                  <a:lnTo>
                    <a:pt x="11175" y="15493"/>
                  </a:lnTo>
                  <a:lnTo>
                    <a:pt x="12109" y="17983"/>
                  </a:lnTo>
                  <a:lnTo>
                    <a:pt x="16001" y="19176"/>
                  </a:lnTo>
                  <a:lnTo>
                    <a:pt x="10667" y="14224"/>
                  </a:lnTo>
                  <a:close/>
                </a:path>
                <a:path w="27304" h="20955">
                  <a:moveTo>
                    <a:pt x="26279" y="14224"/>
                  </a:moveTo>
                  <a:lnTo>
                    <a:pt x="10667" y="14224"/>
                  </a:lnTo>
                  <a:lnTo>
                    <a:pt x="16001" y="19176"/>
                  </a:lnTo>
                  <a:lnTo>
                    <a:pt x="23664" y="19176"/>
                  </a:lnTo>
                  <a:lnTo>
                    <a:pt x="24637" y="18541"/>
                  </a:lnTo>
                  <a:lnTo>
                    <a:pt x="25780" y="15493"/>
                  </a:lnTo>
                  <a:lnTo>
                    <a:pt x="26279" y="14224"/>
                  </a:lnTo>
                  <a:close/>
                </a:path>
                <a:path w="27304" h="20955">
                  <a:moveTo>
                    <a:pt x="6222" y="0"/>
                  </a:moveTo>
                  <a:lnTo>
                    <a:pt x="2158" y="2539"/>
                  </a:lnTo>
                  <a:lnTo>
                    <a:pt x="1015" y="6603"/>
                  </a:lnTo>
                  <a:lnTo>
                    <a:pt x="0" y="10794"/>
                  </a:lnTo>
                  <a:lnTo>
                    <a:pt x="2412" y="14985"/>
                  </a:lnTo>
                  <a:lnTo>
                    <a:pt x="12109" y="17983"/>
                  </a:lnTo>
                  <a:lnTo>
                    <a:pt x="11175" y="15493"/>
                  </a:lnTo>
                  <a:lnTo>
                    <a:pt x="10667" y="14224"/>
                  </a:lnTo>
                  <a:lnTo>
                    <a:pt x="26279" y="14224"/>
                  </a:lnTo>
                  <a:lnTo>
                    <a:pt x="27177" y="11937"/>
                  </a:lnTo>
                  <a:lnTo>
                    <a:pt x="27050" y="9397"/>
                  </a:lnTo>
                  <a:lnTo>
                    <a:pt x="25907" y="7112"/>
                  </a:lnTo>
                  <a:lnTo>
                    <a:pt x="24764" y="4952"/>
                  </a:lnTo>
                  <a:lnTo>
                    <a:pt x="22605" y="3428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148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46645" y="1657858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404040"/>
                </a:solidFill>
                <a:latin typeface="Cambria Math"/>
                <a:cs typeface="Cambria Math"/>
              </a:rPr>
              <a:t>W</a:t>
            </a:r>
            <a:r>
              <a:rPr sz="1950" spc="-52" baseline="-14957" dirty="0">
                <a:solidFill>
                  <a:srgbClr val="404040"/>
                </a:solidFill>
                <a:latin typeface="Cambria Math"/>
                <a:cs typeface="Cambria Math"/>
              </a:rPr>
              <a:t>Q</a:t>
            </a:r>
            <a:r>
              <a:rPr sz="1950" spc="367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45703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30287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24638" y="963930"/>
                </a:lnTo>
                <a:lnTo>
                  <a:pt x="24638" y="1270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91755" y="1267155"/>
            <a:ext cx="86233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2762" y="1350009"/>
            <a:ext cx="50165" cy="212090"/>
          </a:xfrm>
          <a:custGeom>
            <a:avLst/>
            <a:gdLst/>
            <a:ahLst/>
            <a:cxnLst/>
            <a:rect l="l" t="t" r="r" b="b"/>
            <a:pathLst>
              <a:path w="50164" h="212090">
                <a:moveTo>
                  <a:pt x="49784" y="0"/>
                </a:moveTo>
                <a:lnTo>
                  <a:pt x="0" y="0"/>
                </a:lnTo>
                <a:lnTo>
                  <a:pt x="0" y="7620"/>
                </a:lnTo>
                <a:lnTo>
                  <a:pt x="31242" y="7620"/>
                </a:lnTo>
                <a:lnTo>
                  <a:pt x="31242" y="203200"/>
                </a:lnTo>
                <a:lnTo>
                  <a:pt x="0" y="203200"/>
                </a:lnTo>
                <a:lnTo>
                  <a:pt x="0" y="212090"/>
                </a:lnTo>
                <a:lnTo>
                  <a:pt x="49784" y="212090"/>
                </a:lnTo>
                <a:lnTo>
                  <a:pt x="49784" y="203200"/>
                </a:lnTo>
                <a:lnTo>
                  <a:pt x="49784" y="7620"/>
                </a:lnTo>
                <a:lnTo>
                  <a:pt x="497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335" y="1350009"/>
            <a:ext cx="50165" cy="212090"/>
          </a:xfrm>
          <a:custGeom>
            <a:avLst/>
            <a:gdLst/>
            <a:ahLst/>
            <a:cxnLst/>
            <a:rect l="l" t="t" r="r" b="b"/>
            <a:pathLst>
              <a:path w="50165" h="212090">
                <a:moveTo>
                  <a:pt x="49784" y="0"/>
                </a:moveTo>
                <a:lnTo>
                  <a:pt x="0" y="0"/>
                </a:lnTo>
                <a:lnTo>
                  <a:pt x="0" y="7620"/>
                </a:lnTo>
                <a:lnTo>
                  <a:pt x="0" y="203200"/>
                </a:lnTo>
                <a:lnTo>
                  <a:pt x="0" y="212090"/>
                </a:lnTo>
                <a:lnTo>
                  <a:pt x="49784" y="212090"/>
                </a:lnTo>
                <a:lnTo>
                  <a:pt x="49784" y="203200"/>
                </a:lnTo>
                <a:lnTo>
                  <a:pt x="18529" y="203200"/>
                </a:lnTo>
                <a:lnTo>
                  <a:pt x="18529" y="7620"/>
                </a:lnTo>
                <a:lnTo>
                  <a:pt x="49784" y="7620"/>
                </a:lnTo>
                <a:lnTo>
                  <a:pt x="497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5810" y="1920239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4" h="8889">
                <a:moveTo>
                  <a:pt x="0" y="8889"/>
                </a:moveTo>
                <a:lnTo>
                  <a:pt x="49783" y="8889"/>
                </a:lnTo>
                <a:lnTo>
                  <a:pt x="4978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5810" y="1717039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19">
                <a:moveTo>
                  <a:pt x="0" y="7619"/>
                </a:moveTo>
                <a:lnTo>
                  <a:pt x="49783" y="7619"/>
                </a:lnTo>
                <a:lnTo>
                  <a:pt x="4978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383" y="1920239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5" h="8889">
                <a:moveTo>
                  <a:pt x="0" y="8889"/>
                </a:moveTo>
                <a:lnTo>
                  <a:pt x="49784" y="8889"/>
                </a:lnTo>
                <a:lnTo>
                  <a:pt x="4978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383" y="1717039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0" y="7619"/>
                </a:moveTo>
                <a:lnTo>
                  <a:pt x="49784" y="7619"/>
                </a:lnTo>
                <a:lnTo>
                  <a:pt x="4978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8391" y="2123389"/>
            <a:ext cx="123189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45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231" y="2016709"/>
            <a:ext cx="330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X</a:t>
            </a:r>
            <a:r>
              <a:rPr sz="1800" spc="40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: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35810" y="2084069"/>
            <a:ext cx="50165" cy="212090"/>
          </a:xfrm>
          <a:custGeom>
            <a:avLst/>
            <a:gdLst/>
            <a:ahLst/>
            <a:cxnLst/>
            <a:rect l="l" t="t" r="r" b="b"/>
            <a:pathLst>
              <a:path w="50164" h="212089">
                <a:moveTo>
                  <a:pt x="49784" y="0"/>
                </a:moveTo>
                <a:lnTo>
                  <a:pt x="0" y="0"/>
                </a:lnTo>
                <a:lnTo>
                  <a:pt x="0" y="7620"/>
                </a:lnTo>
                <a:lnTo>
                  <a:pt x="31242" y="7620"/>
                </a:lnTo>
                <a:lnTo>
                  <a:pt x="31242" y="203200"/>
                </a:lnTo>
                <a:lnTo>
                  <a:pt x="0" y="203200"/>
                </a:lnTo>
                <a:lnTo>
                  <a:pt x="0" y="212090"/>
                </a:lnTo>
                <a:lnTo>
                  <a:pt x="49784" y="212090"/>
                </a:lnTo>
                <a:lnTo>
                  <a:pt x="49784" y="203200"/>
                </a:lnTo>
                <a:lnTo>
                  <a:pt x="49784" y="7620"/>
                </a:lnTo>
                <a:lnTo>
                  <a:pt x="497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383" y="2084069"/>
            <a:ext cx="50165" cy="212090"/>
          </a:xfrm>
          <a:custGeom>
            <a:avLst/>
            <a:gdLst/>
            <a:ahLst/>
            <a:cxnLst/>
            <a:rect l="l" t="t" r="r" b="b"/>
            <a:pathLst>
              <a:path w="50165" h="212089">
                <a:moveTo>
                  <a:pt x="49784" y="0"/>
                </a:moveTo>
                <a:lnTo>
                  <a:pt x="0" y="0"/>
                </a:lnTo>
                <a:lnTo>
                  <a:pt x="0" y="7620"/>
                </a:lnTo>
                <a:lnTo>
                  <a:pt x="0" y="203200"/>
                </a:lnTo>
                <a:lnTo>
                  <a:pt x="0" y="212090"/>
                </a:lnTo>
                <a:lnTo>
                  <a:pt x="49784" y="212090"/>
                </a:lnTo>
                <a:lnTo>
                  <a:pt x="49784" y="203200"/>
                </a:lnTo>
                <a:lnTo>
                  <a:pt x="18529" y="203200"/>
                </a:lnTo>
                <a:lnTo>
                  <a:pt x="18529" y="7620"/>
                </a:lnTo>
                <a:lnTo>
                  <a:pt x="49784" y="7620"/>
                </a:lnTo>
                <a:lnTo>
                  <a:pt x="497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3671" y="2022805"/>
            <a:ext cx="509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7208" y="2034997"/>
            <a:ext cx="506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76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42583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7294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84952" y="1267155"/>
            <a:ext cx="86614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60180" y="1657858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404040"/>
                </a:solidFill>
                <a:latin typeface="Cambria Math"/>
                <a:cs typeface="Cambria Math"/>
              </a:rPr>
              <a:t>W</a:t>
            </a:r>
            <a:r>
              <a:rPr sz="1950" spc="-52" baseline="-14957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r>
              <a:rPr sz="1950" spc="330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46283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30994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792716" y="1267155"/>
            <a:ext cx="86296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3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3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50910"/>
              </p:ext>
            </p:extLst>
          </p:nvPr>
        </p:nvGraphicFramePr>
        <p:xfrm>
          <a:off x="402285" y="2826022"/>
          <a:ext cx="2897500" cy="829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823">
                <a:tc gridSpan="3">
                  <a:txBody>
                    <a:bodyPr/>
                    <a:lstStyle/>
                    <a:p>
                      <a:pPr marR="107314" algn="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07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1800" spc="6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6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XW</a:t>
                      </a:r>
                      <a:r>
                        <a:rPr sz="1950" spc="-37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endParaRPr sz="1950" baseline="-14957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2913888" y="285495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8079" y="2865119"/>
            <a:ext cx="60960" cy="666750"/>
          </a:xfrm>
          <a:custGeom>
            <a:avLst/>
            <a:gdLst/>
            <a:ahLst/>
            <a:cxnLst/>
            <a:rect l="l" t="t" r="r" b="b"/>
            <a:pathLst>
              <a:path w="60960" h="666750">
                <a:moveTo>
                  <a:pt x="60706" y="656590"/>
                </a:moveTo>
                <a:lnTo>
                  <a:pt x="22987" y="656590"/>
                </a:lnTo>
                <a:lnTo>
                  <a:pt x="22987" y="0"/>
                </a:lnTo>
                <a:lnTo>
                  <a:pt x="0" y="0"/>
                </a:lnTo>
                <a:lnTo>
                  <a:pt x="0" y="656590"/>
                </a:lnTo>
                <a:lnTo>
                  <a:pt x="0" y="666750"/>
                </a:lnTo>
                <a:lnTo>
                  <a:pt x="60706" y="666750"/>
                </a:lnTo>
                <a:lnTo>
                  <a:pt x="60706" y="65659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8079" y="2854960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60">
                <a:moveTo>
                  <a:pt x="0" y="10160"/>
                </a:moveTo>
                <a:lnTo>
                  <a:pt x="60706" y="10160"/>
                </a:lnTo>
                <a:lnTo>
                  <a:pt x="607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03192" y="270509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29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87903" y="270509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29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47973" y="2628646"/>
            <a:ext cx="86296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48098" y="301879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29072" y="285495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19752" y="285495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833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6910"/>
                </a:lnTo>
                <a:lnTo>
                  <a:pt x="60833" y="676910"/>
                </a:lnTo>
                <a:lnTo>
                  <a:pt x="60833" y="666750"/>
                </a:lnTo>
                <a:lnTo>
                  <a:pt x="23114" y="666750"/>
                </a:lnTo>
                <a:lnTo>
                  <a:pt x="23114" y="10160"/>
                </a:lnTo>
                <a:lnTo>
                  <a:pt x="60833" y="10160"/>
                </a:lnTo>
                <a:lnTo>
                  <a:pt x="60833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74234" y="2762758"/>
            <a:ext cx="86296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0	1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4	4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3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8983" y="4346829"/>
            <a:ext cx="121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Q</a:t>
            </a:r>
            <a:r>
              <a:rPr sz="18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18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 Math"/>
                <a:cs typeface="Cambria Math"/>
              </a:rPr>
              <a:t>XW</a:t>
            </a:r>
            <a:r>
              <a:rPr sz="1950" spc="-37" baseline="-14957" dirty="0">
                <a:solidFill>
                  <a:srgbClr val="404040"/>
                </a:solidFill>
                <a:latin typeface="Cambria Math"/>
                <a:cs typeface="Cambria Math"/>
              </a:rPr>
              <a:t>Q</a:t>
            </a:r>
            <a:r>
              <a:rPr sz="1950" spc="427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29128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63319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717039" y="4090238"/>
            <a:ext cx="121920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52317" y="4346829"/>
            <a:ext cx="189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18432" y="4032250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29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03130" y="4032250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29">
                <a:moveTo>
                  <a:pt x="65798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798" y="976630"/>
                </a:lnTo>
                <a:lnTo>
                  <a:pt x="65798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798" y="12700"/>
                </a:lnTo>
                <a:lnTo>
                  <a:pt x="6579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63214" y="3956430"/>
            <a:ext cx="86296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360290" y="434682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544312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32071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86427" y="4090238"/>
            <a:ext cx="86614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1	0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2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1	3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5079" y="5661152"/>
            <a:ext cx="1189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r>
              <a:rPr sz="1800" spc="7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18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 Math"/>
                <a:cs typeface="Cambria Math"/>
              </a:rPr>
              <a:t>XW</a:t>
            </a:r>
            <a:r>
              <a:rPr sz="1950" spc="-37" baseline="-14957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r>
              <a:rPr sz="1950" spc="382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10840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45030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98751" y="5404510"/>
            <a:ext cx="121920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34029" y="5661152"/>
            <a:ext cx="189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03192" y="5345429"/>
            <a:ext cx="66040" cy="977900"/>
          </a:xfrm>
          <a:custGeom>
            <a:avLst/>
            <a:gdLst/>
            <a:ahLst/>
            <a:cxnLst/>
            <a:rect l="l" t="t" r="r" b="b"/>
            <a:pathLst>
              <a:path w="66039" h="97790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5200"/>
                </a:lnTo>
                <a:lnTo>
                  <a:pt x="0" y="965200"/>
                </a:lnTo>
                <a:lnTo>
                  <a:pt x="0" y="977900"/>
                </a:lnTo>
                <a:lnTo>
                  <a:pt x="65786" y="977900"/>
                </a:lnTo>
                <a:lnTo>
                  <a:pt x="65786" y="9652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87903" y="5345429"/>
            <a:ext cx="66040" cy="977900"/>
          </a:xfrm>
          <a:custGeom>
            <a:avLst/>
            <a:gdLst/>
            <a:ahLst/>
            <a:cxnLst/>
            <a:rect l="l" t="t" r="r" b="b"/>
            <a:pathLst>
              <a:path w="66039" h="97790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5200"/>
                </a:lnTo>
                <a:lnTo>
                  <a:pt x="0" y="977900"/>
                </a:lnTo>
                <a:lnTo>
                  <a:pt x="65786" y="977900"/>
                </a:lnTo>
                <a:lnTo>
                  <a:pt x="65786" y="965200"/>
                </a:lnTo>
                <a:lnTo>
                  <a:pt x="24511" y="965200"/>
                </a:lnTo>
                <a:lnTo>
                  <a:pt x="24511" y="127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44926" y="5270753"/>
            <a:ext cx="866140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3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3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45051" y="5661152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526024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16704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833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833" y="678180"/>
                </a:lnTo>
                <a:lnTo>
                  <a:pt x="60833" y="666750"/>
                </a:lnTo>
                <a:lnTo>
                  <a:pt x="23114" y="666750"/>
                </a:lnTo>
                <a:lnTo>
                  <a:pt x="23114" y="11430"/>
                </a:lnTo>
                <a:lnTo>
                  <a:pt x="60833" y="11430"/>
                </a:lnTo>
                <a:lnTo>
                  <a:pt x="60833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671186" y="5404510"/>
            <a:ext cx="86296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1	2	3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8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6	3</a:t>
            </a:r>
            <a:endParaRPr sz="1800">
              <a:latin typeface="Cambria Math"/>
              <a:cs typeface="Cambria Math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0889"/>
              </p:ext>
            </p:extLst>
          </p:nvPr>
        </p:nvGraphicFramePr>
        <p:xfrm>
          <a:off x="332002" y="1319471"/>
          <a:ext cx="5210804" cy="639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65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83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98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3537">
                <a:tc>
                  <a:txBody>
                    <a:bodyPr/>
                    <a:lstStyle/>
                    <a:p>
                      <a:pPr marL="34290">
                        <a:lnSpc>
                          <a:spcPts val="1670"/>
                        </a:lnSpc>
                      </a:pPr>
                      <a:r>
                        <a:rPr sz="1800" spc="3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1950" spc="52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spc="3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: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72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72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78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78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noFill/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98">
                <a:tc>
                  <a:txBody>
                    <a:bodyPr/>
                    <a:lstStyle/>
                    <a:p>
                      <a:pPr marL="31750">
                        <a:lnSpc>
                          <a:spcPts val="1855"/>
                        </a:lnSpc>
                      </a:pPr>
                      <a:r>
                        <a:rPr sz="1800" spc="5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1950" spc="82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800" spc="5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: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19050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19050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188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5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1800" spc="8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ts val="1920"/>
                        </a:lnSpc>
                      </a:pPr>
                      <a:r>
                        <a:rPr sz="1800" spc="-3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W</a:t>
                      </a:r>
                      <a:r>
                        <a:rPr sz="1950" spc="-52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endParaRPr sz="1950" baseline="-14957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92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object 62"/>
          <p:cNvSpPr/>
          <p:nvPr/>
        </p:nvSpPr>
        <p:spPr>
          <a:xfrm>
            <a:off x="4252214" y="1499869"/>
            <a:ext cx="60960" cy="668020"/>
          </a:xfrm>
          <a:custGeom>
            <a:avLst/>
            <a:gdLst/>
            <a:ahLst/>
            <a:cxnLst/>
            <a:rect l="l" t="t" r="r" b="b"/>
            <a:pathLst>
              <a:path w="60960" h="668019">
                <a:moveTo>
                  <a:pt x="60706" y="0"/>
                </a:moveTo>
                <a:lnTo>
                  <a:pt x="37719" y="0"/>
                </a:lnTo>
                <a:lnTo>
                  <a:pt x="37719" y="656590"/>
                </a:lnTo>
                <a:lnTo>
                  <a:pt x="0" y="656590"/>
                </a:lnTo>
                <a:lnTo>
                  <a:pt x="0" y="668020"/>
                </a:lnTo>
                <a:lnTo>
                  <a:pt x="60706" y="668020"/>
                </a:lnTo>
                <a:lnTo>
                  <a:pt x="60706" y="65659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52214" y="1489710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59">
                <a:moveTo>
                  <a:pt x="0" y="10160"/>
                </a:moveTo>
                <a:lnTo>
                  <a:pt x="60706" y="10160"/>
                </a:lnTo>
                <a:lnTo>
                  <a:pt x="607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86405" y="1499869"/>
            <a:ext cx="60960" cy="668020"/>
          </a:xfrm>
          <a:custGeom>
            <a:avLst/>
            <a:gdLst/>
            <a:ahLst/>
            <a:cxnLst/>
            <a:rect l="l" t="t" r="r" b="b"/>
            <a:pathLst>
              <a:path w="60960" h="668019">
                <a:moveTo>
                  <a:pt x="60706" y="656590"/>
                </a:moveTo>
                <a:lnTo>
                  <a:pt x="22987" y="656590"/>
                </a:lnTo>
                <a:lnTo>
                  <a:pt x="22987" y="0"/>
                </a:lnTo>
                <a:lnTo>
                  <a:pt x="0" y="0"/>
                </a:lnTo>
                <a:lnTo>
                  <a:pt x="0" y="656590"/>
                </a:lnTo>
                <a:lnTo>
                  <a:pt x="0" y="668020"/>
                </a:lnTo>
                <a:lnTo>
                  <a:pt x="60706" y="668020"/>
                </a:lnTo>
                <a:lnTo>
                  <a:pt x="60706" y="65659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86404" y="1489710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59">
                <a:moveTo>
                  <a:pt x="0" y="10160"/>
                </a:moveTo>
                <a:lnTo>
                  <a:pt x="60706" y="10160"/>
                </a:lnTo>
                <a:lnTo>
                  <a:pt x="607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040507" y="1933702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1	1</a:t>
            </a:r>
            <a:endParaRPr sz="1800">
              <a:latin typeface="Cambria Math"/>
              <a:cs typeface="Cambria Math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910326" y="3584702"/>
            <a:ext cx="4833620" cy="828675"/>
            <a:chOff x="5910326" y="3584702"/>
            <a:chExt cx="4833620" cy="828675"/>
          </a:xfrm>
        </p:grpSpPr>
        <p:sp>
          <p:nvSpPr>
            <p:cNvPr id="68" name="object 68"/>
            <p:cNvSpPr/>
            <p:nvPr/>
          </p:nvSpPr>
          <p:spPr>
            <a:xfrm>
              <a:off x="5942076" y="3616452"/>
              <a:ext cx="4770120" cy="765175"/>
            </a:xfrm>
            <a:custGeom>
              <a:avLst/>
              <a:gdLst/>
              <a:ahLst/>
              <a:cxnLst/>
              <a:rect l="l" t="t" r="r" b="b"/>
              <a:pathLst>
                <a:path w="4770120" h="765175">
                  <a:moveTo>
                    <a:pt x="4642612" y="0"/>
                  </a:moveTo>
                  <a:lnTo>
                    <a:pt x="127508" y="0"/>
                  </a:lnTo>
                  <a:lnTo>
                    <a:pt x="77902" y="10029"/>
                  </a:lnTo>
                  <a:lnTo>
                    <a:pt x="37369" y="37369"/>
                  </a:lnTo>
                  <a:lnTo>
                    <a:pt x="10029" y="77902"/>
                  </a:lnTo>
                  <a:lnTo>
                    <a:pt x="0" y="127508"/>
                  </a:lnTo>
                  <a:lnTo>
                    <a:pt x="0" y="637540"/>
                  </a:lnTo>
                  <a:lnTo>
                    <a:pt x="10029" y="687145"/>
                  </a:lnTo>
                  <a:lnTo>
                    <a:pt x="37369" y="727678"/>
                  </a:lnTo>
                  <a:lnTo>
                    <a:pt x="77902" y="755018"/>
                  </a:lnTo>
                  <a:lnTo>
                    <a:pt x="127508" y="765048"/>
                  </a:lnTo>
                  <a:lnTo>
                    <a:pt x="4642612" y="765048"/>
                  </a:lnTo>
                  <a:lnTo>
                    <a:pt x="4692217" y="755018"/>
                  </a:lnTo>
                  <a:lnTo>
                    <a:pt x="4732750" y="727678"/>
                  </a:lnTo>
                  <a:lnTo>
                    <a:pt x="4760090" y="687145"/>
                  </a:lnTo>
                  <a:lnTo>
                    <a:pt x="4770120" y="637540"/>
                  </a:lnTo>
                  <a:lnTo>
                    <a:pt x="4770120" y="127508"/>
                  </a:lnTo>
                  <a:lnTo>
                    <a:pt x="4760090" y="77902"/>
                  </a:lnTo>
                  <a:lnTo>
                    <a:pt x="4732750" y="37369"/>
                  </a:lnTo>
                  <a:lnTo>
                    <a:pt x="4692217" y="10029"/>
                  </a:lnTo>
                  <a:lnTo>
                    <a:pt x="46426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42076" y="3616452"/>
              <a:ext cx="4770120" cy="765175"/>
            </a:xfrm>
            <a:custGeom>
              <a:avLst/>
              <a:gdLst/>
              <a:ahLst/>
              <a:cxnLst/>
              <a:rect l="l" t="t" r="r" b="b"/>
              <a:pathLst>
                <a:path w="4770120" h="765175">
                  <a:moveTo>
                    <a:pt x="0" y="127508"/>
                  </a:moveTo>
                  <a:lnTo>
                    <a:pt x="10029" y="77902"/>
                  </a:lnTo>
                  <a:lnTo>
                    <a:pt x="37369" y="37369"/>
                  </a:lnTo>
                  <a:lnTo>
                    <a:pt x="77902" y="10029"/>
                  </a:lnTo>
                  <a:lnTo>
                    <a:pt x="127508" y="0"/>
                  </a:lnTo>
                  <a:lnTo>
                    <a:pt x="4642612" y="0"/>
                  </a:lnTo>
                  <a:lnTo>
                    <a:pt x="4692217" y="10029"/>
                  </a:lnTo>
                  <a:lnTo>
                    <a:pt x="4732750" y="37369"/>
                  </a:lnTo>
                  <a:lnTo>
                    <a:pt x="4760090" y="77902"/>
                  </a:lnTo>
                  <a:lnTo>
                    <a:pt x="4770120" y="127508"/>
                  </a:lnTo>
                  <a:lnTo>
                    <a:pt x="4770120" y="637540"/>
                  </a:lnTo>
                  <a:lnTo>
                    <a:pt x="4760090" y="687145"/>
                  </a:lnTo>
                  <a:lnTo>
                    <a:pt x="4732750" y="727678"/>
                  </a:lnTo>
                  <a:lnTo>
                    <a:pt x="4692217" y="755018"/>
                  </a:lnTo>
                  <a:lnTo>
                    <a:pt x="4642612" y="765048"/>
                  </a:lnTo>
                  <a:lnTo>
                    <a:pt x="127508" y="765048"/>
                  </a:lnTo>
                  <a:lnTo>
                    <a:pt x="77902" y="755018"/>
                  </a:lnTo>
                  <a:lnTo>
                    <a:pt x="37369" y="727678"/>
                  </a:lnTo>
                  <a:lnTo>
                    <a:pt x="10029" y="687145"/>
                  </a:lnTo>
                  <a:lnTo>
                    <a:pt x="0" y="637540"/>
                  </a:lnTo>
                  <a:lnTo>
                    <a:pt x="0" y="127508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651117" y="3836034"/>
            <a:ext cx="3354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Scaled</a:t>
            </a:r>
            <a:r>
              <a:rPr sz="1800" b="1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Dot-Product</a:t>
            </a:r>
            <a:r>
              <a:rPr sz="1800" b="1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093205" y="4907534"/>
            <a:ext cx="1316355" cy="596900"/>
            <a:chOff x="6093205" y="4907534"/>
            <a:chExt cx="1316355" cy="596900"/>
          </a:xfrm>
        </p:grpSpPr>
        <p:sp>
          <p:nvSpPr>
            <p:cNvPr id="72" name="object 72"/>
            <p:cNvSpPr/>
            <p:nvPr/>
          </p:nvSpPr>
          <p:spPr>
            <a:xfrm>
              <a:off x="6124955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1163827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3827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7" y="444500"/>
                  </a:lnTo>
                  <a:lnTo>
                    <a:pt x="1252727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7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24955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3827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7" y="88900"/>
                  </a:lnTo>
                  <a:lnTo>
                    <a:pt x="1252727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7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400927" y="4546472"/>
            <a:ext cx="700405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Line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669021" y="4907534"/>
            <a:ext cx="1316355" cy="596900"/>
            <a:chOff x="7669021" y="4907534"/>
            <a:chExt cx="1316355" cy="596900"/>
          </a:xfrm>
        </p:grpSpPr>
        <p:sp>
          <p:nvSpPr>
            <p:cNvPr id="76" name="object 76"/>
            <p:cNvSpPr/>
            <p:nvPr/>
          </p:nvSpPr>
          <p:spPr>
            <a:xfrm>
              <a:off x="7700771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1163827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3827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7" y="444500"/>
                  </a:lnTo>
                  <a:lnTo>
                    <a:pt x="1252727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7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00771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3827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7" y="88900"/>
                  </a:lnTo>
                  <a:lnTo>
                    <a:pt x="1252727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7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7977885" y="4544314"/>
            <a:ext cx="699135" cy="79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9247885" y="4907534"/>
            <a:ext cx="1313180" cy="596900"/>
            <a:chOff x="9247885" y="4907534"/>
            <a:chExt cx="1313180" cy="596900"/>
          </a:xfrm>
        </p:grpSpPr>
        <p:sp>
          <p:nvSpPr>
            <p:cNvPr id="80" name="object 80"/>
            <p:cNvSpPr/>
            <p:nvPr/>
          </p:nvSpPr>
          <p:spPr>
            <a:xfrm>
              <a:off x="9279635" y="4939284"/>
              <a:ext cx="1249680" cy="533400"/>
            </a:xfrm>
            <a:custGeom>
              <a:avLst/>
              <a:gdLst/>
              <a:ahLst/>
              <a:cxnLst/>
              <a:rect l="l" t="t" r="r" b="b"/>
              <a:pathLst>
                <a:path w="1249679" h="533400">
                  <a:moveTo>
                    <a:pt x="116078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0780" y="533400"/>
                  </a:lnTo>
                  <a:lnTo>
                    <a:pt x="1195405" y="526420"/>
                  </a:lnTo>
                  <a:lnTo>
                    <a:pt x="1223660" y="507380"/>
                  </a:lnTo>
                  <a:lnTo>
                    <a:pt x="1242700" y="479125"/>
                  </a:lnTo>
                  <a:lnTo>
                    <a:pt x="1249680" y="444500"/>
                  </a:lnTo>
                  <a:lnTo>
                    <a:pt x="1249680" y="88900"/>
                  </a:lnTo>
                  <a:lnTo>
                    <a:pt x="1242700" y="54274"/>
                  </a:lnTo>
                  <a:lnTo>
                    <a:pt x="1223660" y="26019"/>
                  </a:lnTo>
                  <a:lnTo>
                    <a:pt x="1195405" y="6979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279635" y="4939284"/>
              <a:ext cx="1249680" cy="533400"/>
            </a:xfrm>
            <a:custGeom>
              <a:avLst/>
              <a:gdLst/>
              <a:ahLst/>
              <a:cxnLst/>
              <a:rect l="l" t="t" r="r" b="b"/>
              <a:pathLst>
                <a:path w="1249679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0780" y="0"/>
                  </a:lnTo>
                  <a:lnTo>
                    <a:pt x="1195405" y="6979"/>
                  </a:lnTo>
                  <a:lnTo>
                    <a:pt x="1223660" y="26019"/>
                  </a:lnTo>
                  <a:lnTo>
                    <a:pt x="1242700" y="54274"/>
                  </a:lnTo>
                  <a:lnTo>
                    <a:pt x="1249680" y="88900"/>
                  </a:lnTo>
                  <a:lnTo>
                    <a:pt x="1249680" y="444500"/>
                  </a:lnTo>
                  <a:lnTo>
                    <a:pt x="1242700" y="479125"/>
                  </a:lnTo>
                  <a:lnTo>
                    <a:pt x="1223660" y="507380"/>
                  </a:lnTo>
                  <a:lnTo>
                    <a:pt x="1195405" y="526420"/>
                  </a:lnTo>
                  <a:lnTo>
                    <a:pt x="1160780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9549765" y="4544314"/>
            <a:ext cx="704215" cy="79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Q</a:t>
            </a:r>
            <a:endParaRPr sz="1800">
              <a:latin typeface="Comic Sans MS"/>
              <a:cs typeface="Comic Sans MS"/>
            </a:endParaRPr>
          </a:p>
          <a:p>
            <a:pPr marL="17780">
              <a:lnSpc>
                <a:spcPct val="100000"/>
              </a:lnSpc>
              <a:spcBef>
                <a:spcPts val="177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6658141" y="3000629"/>
            <a:ext cx="3326129" cy="3486785"/>
            <a:chOff x="6658141" y="3000629"/>
            <a:chExt cx="3326129" cy="3486785"/>
          </a:xfrm>
        </p:grpSpPr>
        <p:sp>
          <p:nvSpPr>
            <p:cNvPr id="84" name="object 84"/>
            <p:cNvSpPr/>
            <p:nvPr/>
          </p:nvSpPr>
          <p:spPr>
            <a:xfrm>
              <a:off x="6658140" y="4390516"/>
              <a:ext cx="3326129" cy="1640205"/>
            </a:xfrm>
            <a:custGeom>
              <a:avLst/>
              <a:gdLst/>
              <a:ahLst/>
              <a:cxnLst/>
              <a:rect l="l" t="t" r="r" b="b"/>
              <a:pathLst>
                <a:path w="3326129" h="1640204">
                  <a:moveTo>
                    <a:pt x="177203" y="1236649"/>
                  </a:moveTo>
                  <a:lnTo>
                    <a:pt x="173697" y="1227201"/>
                  </a:lnTo>
                  <a:lnTo>
                    <a:pt x="118554" y="1139063"/>
                  </a:lnTo>
                  <a:lnTo>
                    <a:pt x="88607" y="1091184"/>
                  </a:lnTo>
                  <a:lnTo>
                    <a:pt x="3517" y="1227201"/>
                  </a:lnTo>
                  <a:lnTo>
                    <a:pt x="0" y="1236649"/>
                  </a:lnTo>
                  <a:lnTo>
                    <a:pt x="342" y="1246390"/>
                  </a:lnTo>
                  <a:lnTo>
                    <a:pt x="4292" y="1255280"/>
                  </a:lnTo>
                  <a:lnTo>
                    <a:pt x="11645" y="1262202"/>
                  </a:lnTo>
                  <a:lnTo>
                    <a:pt x="21094" y="1265758"/>
                  </a:lnTo>
                  <a:lnTo>
                    <a:pt x="30835" y="1265415"/>
                  </a:lnTo>
                  <a:lnTo>
                    <a:pt x="39738" y="1261452"/>
                  </a:lnTo>
                  <a:lnTo>
                    <a:pt x="46697" y="1254125"/>
                  </a:lnTo>
                  <a:lnTo>
                    <a:pt x="63207" y="1227721"/>
                  </a:lnTo>
                  <a:lnTo>
                    <a:pt x="63207" y="1638465"/>
                  </a:lnTo>
                  <a:lnTo>
                    <a:pt x="114007" y="1638465"/>
                  </a:lnTo>
                  <a:lnTo>
                    <a:pt x="114007" y="1227721"/>
                  </a:lnTo>
                  <a:lnTo>
                    <a:pt x="130517" y="1254125"/>
                  </a:lnTo>
                  <a:lnTo>
                    <a:pt x="137464" y="1261452"/>
                  </a:lnTo>
                  <a:lnTo>
                    <a:pt x="146367" y="1265415"/>
                  </a:lnTo>
                  <a:lnTo>
                    <a:pt x="156108" y="1265758"/>
                  </a:lnTo>
                  <a:lnTo>
                    <a:pt x="165569" y="1262202"/>
                  </a:lnTo>
                  <a:lnTo>
                    <a:pt x="172910" y="1255280"/>
                  </a:lnTo>
                  <a:lnTo>
                    <a:pt x="176872" y="1246390"/>
                  </a:lnTo>
                  <a:lnTo>
                    <a:pt x="177203" y="1236649"/>
                  </a:lnTo>
                  <a:close/>
                </a:path>
                <a:path w="3326129" h="1640204">
                  <a:moveTo>
                    <a:pt x="177203" y="145478"/>
                  </a:moveTo>
                  <a:lnTo>
                    <a:pt x="173697" y="136017"/>
                  </a:lnTo>
                  <a:lnTo>
                    <a:pt x="118554" y="47879"/>
                  </a:lnTo>
                  <a:lnTo>
                    <a:pt x="88607" y="0"/>
                  </a:lnTo>
                  <a:lnTo>
                    <a:pt x="3517" y="136017"/>
                  </a:lnTo>
                  <a:lnTo>
                    <a:pt x="0" y="145478"/>
                  </a:lnTo>
                  <a:lnTo>
                    <a:pt x="342" y="155219"/>
                  </a:lnTo>
                  <a:lnTo>
                    <a:pt x="4292" y="164122"/>
                  </a:lnTo>
                  <a:lnTo>
                    <a:pt x="11645" y="171069"/>
                  </a:lnTo>
                  <a:lnTo>
                    <a:pt x="21094" y="174586"/>
                  </a:lnTo>
                  <a:lnTo>
                    <a:pt x="30835" y="174244"/>
                  </a:lnTo>
                  <a:lnTo>
                    <a:pt x="39738" y="170294"/>
                  </a:lnTo>
                  <a:lnTo>
                    <a:pt x="46697" y="162941"/>
                  </a:lnTo>
                  <a:lnTo>
                    <a:pt x="63207" y="136537"/>
                  </a:lnTo>
                  <a:lnTo>
                    <a:pt x="63207" y="547243"/>
                  </a:lnTo>
                  <a:lnTo>
                    <a:pt x="114007" y="547243"/>
                  </a:lnTo>
                  <a:lnTo>
                    <a:pt x="114007" y="136537"/>
                  </a:lnTo>
                  <a:lnTo>
                    <a:pt x="130517" y="162941"/>
                  </a:lnTo>
                  <a:lnTo>
                    <a:pt x="137464" y="170294"/>
                  </a:lnTo>
                  <a:lnTo>
                    <a:pt x="146367" y="174244"/>
                  </a:lnTo>
                  <a:lnTo>
                    <a:pt x="156108" y="174586"/>
                  </a:lnTo>
                  <a:lnTo>
                    <a:pt x="165569" y="171069"/>
                  </a:lnTo>
                  <a:lnTo>
                    <a:pt x="172910" y="164122"/>
                  </a:lnTo>
                  <a:lnTo>
                    <a:pt x="176872" y="155219"/>
                  </a:lnTo>
                  <a:lnTo>
                    <a:pt x="177203" y="145478"/>
                  </a:lnTo>
                  <a:close/>
                </a:path>
                <a:path w="3326129" h="1640204">
                  <a:moveTo>
                    <a:pt x="1759115" y="1236649"/>
                  </a:moveTo>
                  <a:lnTo>
                    <a:pt x="1755609" y="1227201"/>
                  </a:lnTo>
                  <a:lnTo>
                    <a:pt x="1700466" y="1139063"/>
                  </a:lnTo>
                  <a:lnTo>
                    <a:pt x="1670519" y="1091184"/>
                  </a:lnTo>
                  <a:lnTo>
                    <a:pt x="1585429" y="1227201"/>
                  </a:lnTo>
                  <a:lnTo>
                    <a:pt x="1581912" y="1236649"/>
                  </a:lnTo>
                  <a:lnTo>
                    <a:pt x="1582254" y="1246390"/>
                  </a:lnTo>
                  <a:lnTo>
                    <a:pt x="1586204" y="1255280"/>
                  </a:lnTo>
                  <a:lnTo>
                    <a:pt x="1593557" y="1262202"/>
                  </a:lnTo>
                  <a:lnTo>
                    <a:pt x="1603006" y="1265758"/>
                  </a:lnTo>
                  <a:lnTo>
                    <a:pt x="1612747" y="1265415"/>
                  </a:lnTo>
                  <a:lnTo>
                    <a:pt x="1621650" y="1261452"/>
                  </a:lnTo>
                  <a:lnTo>
                    <a:pt x="1628609" y="1254125"/>
                  </a:lnTo>
                  <a:lnTo>
                    <a:pt x="1645119" y="1227721"/>
                  </a:lnTo>
                  <a:lnTo>
                    <a:pt x="1645119" y="1638465"/>
                  </a:lnTo>
                  <a:lnTo>
                    <a:pt x="1695919" y="1638465"/>
                  </a:lnTo>
                  <a:lnTo>
                    <a:pt x="1695919" y="1227721"/>
                  </a:lnTo>
                  <a:lnTo>
                    <a:pt x="1712429" y="1254125"/>
                  </a:lnTo>
                  <a:lnTo>
                    <a:pt x="1719376" y="1261452"/>
                  </a:lnTo>
                  <a:lnTo>
                    <a:pt x="1728279" y="1265415"/>
                  </a:lnTo>
                  <a:lnTo>
                    <a:pt x="1738020" y="1265758"/>
                  </a:lnTo>
                  <a:lnTo>
                    <a:pt x="1747481" y="1262202"/>
                  </a:lnTo>
                  <a:lnTo>
                    <a:pt x="1754822" y="1255280"/>
                  </a:lnTo>
                  <a:lnTo>
                    <a:pt x="1758784" y="1246390"/>
                  </a:lnTo>
                  <a:lnTo>
                    <a:pt x="1759115" y="1236649"/>
                  </a:lnTo>
                  <a:close/>
                </a:path>
                <a:path w="3326129" h="1640204">
                  <a:moveTo>
                    <a:pt x="1759115" y="145478"/>
                  </a:moveTo>
                  <a:lnTo>
                    <a:pt x="1755609" y="136017"/>
                  </a:lnTo>
                  <a:lnTo>
                    <a:pt x="1700466" y="47879"/>
                  </a:lnTo>
                  <a:lnTo>
                    <a:pt x="1670519" y="0"/>
                  </a:lnTo>
                  <a:lnTo>
                    <a:pt x="1585429" y="136017"/>
                  </a:lnTo>
                  <a:lnTo>
                    <a:pt x="1581912" y="145478"/>
                  </a:lnTo>
                  <a:lnTo>
                    <a:pt x="1582254" y="155219"/>
                  </a:lnTo>
                  <a:lnTo>
                    <a:pt x="1586204" y="164122"/>
                  </a:lnTo>
                  <a:lnTo>
                    <a:pt x="1593557" y="171069"/>
                  </a:lnTo>
                  <a:lnTo>
                    <a:pt x="1603006" y="174586"/>
                  </a:lnTo>
                  <a:lnTo>
                    <a:pt x="1612747" y="174244"/>
                  </a:lnTo>
                  <a:lnTo>
                    <a:pt x="1621650" y="170294"/>
                  </a:lnTo>
                  <a:lnTo>
                    <a:pt x="1628609" y="162941"/>
                  </a:lnTo>
                  <a:lnTo>
                    <a:pt x="1645119" y="136537"/>
                  </a:lnTo>
                  <a:lnTo>
                    <a:pt x="1645119" y="547243"/>
                  </a:lnTo>
                  <a:lnTo>
                    <a:pt x="1695919" y="547243"/>
                  </a:lnTo>
                  <a:lnTo>
                    <a:pt x="1695919" y="136537"/>
                  </a:lnTo>
                  <a:lnTo>
                    <a:pt x="1712429" y="162941"/>
                  </a:lnTo>
                  <a:lnTo>
                    <a:pt x="1719376" y="170294"/>
                  </a:lnTo>
                  <a:lnTo>
                    <a:pt x="1728279" y="174244"/>
                  </a:lnTo>
                  <a:lnTo>
                    <a:pt x="1738020" y="174586"/>
                  </a:lnTo>
                  <a:lnTo>
                    <a:pt x="1747481" y="171069"/>
                  </a:lnTo>
                  <a:lnTo>
                    <a:pt x="1754822" y="164122"/>
                  </a:lnTo>
                  <a:lnTo>
                    <a:pt x="1758784" y="155219"/>
                  </a:lnTo>
                  <a:lnTo>
                    <a:pt x="1759115" y="145478"/>
                  </a:lnTo>
                  <a:close/>
                </a:path>
                <a:path w="3326129" h="1640204">
                  <a:moveTo>
                    <a:pt x="3325787" y="1236649"/>
                  </a:moveTo>
                  <a:lnTo>
                    <a:pt x="3322282" y="1227201"/>
                  </a:lnTo>
                  <a:lnTo>
                    <a:pt x="3267138" y="1139063"/>
                  </a:lnTo>
                  <a:lnTo>
                    <a:pt x="3237192" y="1091184"/>
                  </a:lnTo>
                  <a:lnTo>
                    <a:pt x="3152102" y="1227201"/>
                  </a:lnTo>
                  <a:lnTo>
                    <a:pt x="3148584" y="1236649"/>
                  </a:lnTo>
                  <a:lnTo>
                    <a:pt x="3148927" y="1246378"/>
                  </a:lnTo>
                  <a:lnTo>
                    <a:pt x="3152876" y="1255280"/>
                  </a:lnTo>
                  <a:lnTo>
                    <a:pt x="3160230" y="1262202"/>
                  </a:lnTo>
                  <a:lnTo>
                    <a:pt x="3169678" y="1265758"/>
                  </a:lnTo>
                  <a:lnTo>
                    <a:pt x="3179419" y="1265415"/>
                  </a:lnTo>
                  <a:lnTo>
                    <a:pt x="3188322" y="1261452"/>
                  </a:lnTo>
                  <a:lnTo>
                    <a:pt x="3195282" y="1254125"/>
                  </a:lnTo>
                  <a:lnTo>
                    <a:pt x="3211792" y="1227721"/>
                  </a:lnTo>
                  <a:lnTo>
                    <a:pt x="3211792" y="1639951"/>
                  </a:lnTo>
                  <a:lnTo>
                    <a:pt x="3262592" y="1639951"/>
                  </a:lnTo>
                  <a:lnTo>
                    <a:pt x="3262592" y="1227721"/>
                  </a:lnTo>
                  <a:lnTo>
                    <a:pt x="3279102" y="1254125"/>
                  </a:lnTo>
                  <a:lnTo>
                    <a:pt x="3286048" y="1261452"/>
                  </a:lnTo>
                  <a:lnTo>
                    <a:pt x="3294951" y="1265415"/>
                  </a:lnTo>
                  <a:lnTo>
                    <a:pt x="3304692" y="1265758"/>
                  </a:lnTo>
                  <a:lnTo>
                    <a:pt x="3314154" y="1262202"/>
                  </a:lnTo>
                  <a:lnTo>
                    <a:pt x="3321494" y="1255268"/>
                  </a:lnTo>
                  <a:lnTo>
                    <a:pt x="3325457" y="1246378"/>
                  </a:lnTo>
                  <a:lnTo>
                    <a:pt x="3325787" y="1236649"/>
                  </a:lnTo>
                  <a:close/>
                </a:path>
                <a:path w="3326129" h="1640204">
                  <a:moveTo>
                    <a:pt x="3325787" y="145478"/>
                  </a:moveTo>
                  <a:lnTo>
                    <a:pt x="3322282" y="136017"/>
                  </a:lnTo>
                  <a:lnTo>
                    <a:pt x="3267138" y="47879"/>
                  </a:lnTo>
                  <a:lnTo>
                    <a:pt x="3237192" y="0"/>
                  </a:lnTo>
                  <a:lnTo>
                    <a:pt x="3152102" y="136017"/>
                  </a:lnTo>
                  <a:lnTo>
                    <a:pt x="3148584" y="145478"/>
                  </a:lnTo>
                  <a:lnTo>
                    <a:pt x="3148927" y="155219"/>
                  </a:lnTo>
                  <a:lnTo>
                    <a:pt x="3152876" y="164122"/>
                  </a:lnTo>
                  <a:lnTo>
                    <a:pt x="3160230" y="171069"/>
                  </a:lnTo>
                  <a:lnTo>
                    <a:pt x="3169678" y="174586"/>
                  </a:lnTo>
                  <a:lnTo>
                    <a:pt x="3179419" y="174244"/>
                  </a:lnTo>
                  <a:lnTo>
                    <a:pt x="3188322" y="170294"/>
                  </a:lnTo>
                  <a:lnTo>
                    <a:pt x="3195282" y="162941"/>
                  </a:lnTo>
                  <a:lnTo>
                    <a:pt x="3211792" y="136537"/>
                  </a:lnTo>
                  <a:lnTo>
                    <a:pt x="3211792" y="548767"/>
                  </a:lnTo>
                  <a:lnTo>
                    <a:pt x="3262592" y="548767"/>
                  </a:lnTo>
                  <a:lnTo>
                    <a:pt x="3262592" y="136537"/>
                  </a:lnTo>
                  <a:lnTo>
                    <a:pt x="3279102" y="162941"/>
                  </a:lnTo>
                  <a:lnTo>
                    <a:pt x="3286048" y="170294"/>
                  </a:lnTo>
                  <a:lnTo>
                    <a:pt x="3294951" y="174244"/>
                  </a:lnTo>
                  <a:lnTo>
                    <a:pt x="3304692" y="174586"/>
                  </a:lnTo>
                  <a:lnTo>
                    <a:pt x="3314154" y="171069"/>
                  </a:lnTo>
                  <a:lnTo>
                    <a:pt x="3321494" y="164122"/>
                  </a:lnTo>
                  <a:lnTo>
                    <a:pt x="3325457" y="155219"/>
                  </a:lnTo>
                  <a:lnTo>
                    <a:pt x="3325787" y="14547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46747" y="6030468"/>
              <a:ext cx="3148330" cy="457200"/>
            </a:xfrm>
            <a:custGeom>
              <a:avLst/>
              <a:gdLst/>
              <a:ahLst/>
              <a:cxnLst/>
              <a:rect l="l" t="t" r="r" b="b"/>
              <a:pathLst>
                <a:path w="3148329" h="457200">
                  <a:moveTo>
                    <a:pt x="0" y="0"/>
                  </a:moveTo>
                  <a:lnTo>
                    <a:pt x="3148329" y="0"/>
                  </a:lnTo>
                </a:path>
                <a:path w="3148329" h="457200">
                  <a:moveTo>
                    <a:pt x="1581911" y="0"/>
                  </a:moveTo>
                  <a:lnTo>
                    <a:pt x="1581911" y="456717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40053" y="3000629"/>
              <a:ext cx="177800" cy="614045"/>
            </a:xfrm>
            <a:custGeom>
              <a:avLst/>
              <a:gdLst/>
              <a:ahLst/>
              <a:cxnLst/>
              <a:rect l="l" t="t" r="r" b="b"/>
              <a:pathLst>
                <a:path w="177800" h="614045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614045"/>
                  </a:lnTo>
                  <a:lnTo>
                    <a:pt x="114006" y="614045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614045">
                  <a:moveTo>
                    <a:pt x="88606" y="0"/>
                  </a:moveTo>
                  <a:lnTo>
                    <a:pt x="3516" y="136017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9"/>
                  </a:lnTo>
                  <a:lnTo>
                    <a:pt x="21103" y="174585"/>
                  </a:lnTo>
                  <a:lnTo>
                    <a:pt x="30837" y="174244"/>
                  </a:lnTo>
                  <a:lnTo>
                    <a:pt x="39737" y="170283"/>
                  </a:lnTo>
                  <a:lnTo>
                    <a:pt x="46696" y="162941"/>
                  </a:lnTo>
                  <a:lnTo>
                    <a:pt x="63206" y="136525"/>
                  </a:lnTo>
                  <a:lnTo>
                    <a:pt x="63206" y="47879"/>
                  </a:lnTo>
                  <a:lnTo>
                    <a:pt x="118558" y="47879"/>
                  </a:lnTo>
                  <a:lnTo>
                    <a:pt x="88606" y="0"/>
                  </a:lnTo>
                  <a:close/>
                </a:path>
                <a:path w="177800" h="614045">
                  <a:moveTo>
                    <a:pt x="118558" y="47879"/>
                  </a:moveTo>
                  <a:lnTo>
                    <a:pt x="114006" y="47879"/>
                  </a:lnTo>
                  <a:lnTo>
                    <a:pt x="114006" y="136525"/>
                  </a:lnTo>
                  <a:lnTo>
                    <a:pt x="130516" y="162941"/>
                  </a:lnTo>
                  <a:lnTo>
                    <a:pt x="137475" y="170283"/>
                  </a:lnTo>
                  <a:lnTo>
                    <a:pt x="146375" y="174244"/>
                  </a:lnTo>
                  <a:lnTo>
                    <a:pt x="156108" y="174585"/>
                  </a:lnTo>
                  <a:lnTo>
                    <a:pt x="165568" y="171069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7"/>
                  </a:lnTo>
                  <a:lnTo>
                    <a:pt x="118558" y="47879"/>
                  </a:lnTo>
                  <a:close/>
                </a:path>
                <a:path w="177800" h="614045">
                  <a:moveTo>
                    <a:pt x="114006" y="47879"/>
                  </a:moveTo>
                  <a:lnTo>
                    <a:pt x="63206" y="47879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1"/>
                  </a:lnTo>
                  <a:lnTo>
                    <a:pt x="114006" y="61341"/>
                  </a:lnTo>
                  <a:lnTo>
                    <a:pt x="114006" y="47879"/>
                  </a:lnTo>
                  <a:close/>
                </a:path>
                <a:path w="177800" h="614045">
                  <a:moveTo>
                    <a:pt x="114006" y="61341"/>
                  </a:moveTo>
                  <a:lnTo>
                    <a:pt x="110196" y="61341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1"/>
                  </a:lnTo>
                  <a:close/>
                </a:path>
                <a:path w="177800" h="614045">
                  <a:moveTo>
                    <a:pt x="110196" y="61341"/>
                  </a:moveTo>
                  <a:lnTo>
                    <a:pt x="67016" y="61341"/>
                  </a:lnTo>
                  <a:lnTo>
                    <a:pt x="88606" y="95885"/>
                  </a:lnTo>
                  <a:lnTo>
                    <a:pt x="110196" y="6134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246491" y="2686303"/>
            <a:ext cx="18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233029" y="6494615"/>
            <a:ext cx="191135" cy="3441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X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1E5A-2CE6-5228-22FD-C8473DC6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does the transformer work?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9BA858EE-1368-3700-7D2B-246F9B72A276}"/>
              </a:ext>
            </a:extLst>
          </p:cNvPr>
          <p:cNvSpPr/>
          <p:nvPr/>
        </p:nvSpPr>
        <p:spPr>
          <a:xfrm>
            <a:off x="905384" y="3118107"/>
            <a:ext cx="2874882" cy="832897"/>
          </a:xfrm>
          <a:custGeom>
            <a:avLst/>
            <a:gdLst/>
            <a:ahLst/>
            <a:cxnLst/>
            <a:rect l="l" t="t" r="r" b="b"/>
            <a:pathLst>
              <a:path w="2816860" h="777239">
                <a:moveTo>
                  <a:pt x="2686812" y="0"/>
                </a:moveTo>
                <a:lnTo>
                  <a:pt x="129540" y="0"/>
                </a:lnTo>
                <a:lnTo>
                  <a:pt x="79118" y="10185"/>
                </a:lnTo>
                <a:lnTo>
                  <a:pt x="37942" y="37957"/>
                </a:lnTo>
                <a:lnTo>
                  <a:pt x="10180" y="79134"/>
                </a:lnTo>
                <a:lnTo>
                  <a:pt x="0" y="129539"/>
                </a:lnTo>
                <a:lnTo>
                  <a:pt x="0" y="647700"/>
                </a:lnTo>
                <a:lnTo>
                  <a:pt x="10180" y="698105"/>
                </a:lnTo>
                <a:lnTo>
                  <a:pt x="37942" y="739282"/>
                </a:lnTo>
                <a:lnTo>
                  <a:pt x="79118" y="767054"/>
                </a:lnTo>
                <a:lnTo>
                  <a:pt x="129540" y="777239"/>
                </a:lnTo>
                <a:lnTo>
                  <a:pt x="2686812" y="777239"/>
                </a:lnTo>
                <a:lnTo>
                  <a:pt x="2737217" y="767054"/>
                </a:lnTo>
                <a:lnTo>
                  <a:pt x="2778394" y="739282"/>
                </a:lnTo>
                <a:lnTo>
                  <a:pt x="2806166" y="698105"/>
                </a:lnTo>
                <a:lnTo>
                  <a:pt x="2816352" y="647700"/>
                </a:lnTo>
                <a:lnTo>
                  <a:pt x="2816352" y="129539"/>
                </a:lnTo>
                <a:lnTo>
                  <a:pt x="2806166" y="79134"/>
                </a:lnTo>
                <a:lnTo>
                  <a:pt x="2778394" y="37957"/>
                </a:lnTo>
                <a:lnTo>
                  <a:pt x="2737217" y="10185"/>
                </a:lnTo>
                <a:lnTo>
                  <a:pt x="268681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1" name="object 16">
            <a:extLst>
              <a:ext uri="{FF2B5EF4-FFF2-40B4-BE49-F238E27FC236}">
                <a16:creationId xmlns:a16="http://schemas.microsoft.com/office/drawing/2014/main" id="{5716CC3B-B154-8965-9374-6CEC6370A3B0}"/>
              </a:ext>
            </a:extLst>
          </p:cNvPr>
          <p:cNvGrpSpPr/>
          <p:nvPr/>
        </p:nvGrpSpPr>
        <p:grpSpPr>
          <a:xfrm>
            <a:off x="3780266" y="3012125"/>
            <a:ext cx="5354718" cy="1009015"/>
            <a:chOff x="3248533" y="2891865"/>
            <a:chExt cx="5296535" cy="1009015"/>
          </a:xfrm>
        </p:grpSpPr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D7165EA5-A800-903A-A4B1-C0E3CDD67F49}"/>
                </a:ext>
              </a:extLst>
            </p:cNvPr>
            <p:cNvSpPr/>
            <p:nvPr/>
          </p:nvSpPr>
          <p:spPr>
            <a:xfrm>
              <a:off x="3248533" y="3333797"/>
              <a:ext cx="5296535" cy="177800"/>
            </a:xfrm>
            <a:custGeom>
              <a:avLst/>
              <a:gdLst/>
              <a:ahLst/>
              <a:cxnLst/>
              <a:rect l="l" t="t" r="r" b="b"/>
              <a:pathLst>
                <a:path w="5296534" h="177800">
                  <a:moveTo>
                    <a:pt x="675513" y="63195"/>
                  </a:moveTo>
                  <a:lnTo>
                    <a:pt x="136512" y="63195"/>
                  </a:lnTo>
                  <a:lnTo>
                    <a:pt x="162941" y="46685"/>
                  </a:lnTo>
                  <a:lnTo>
                    <a:pt x="170281" y="39738"/>
                  </a:lnTo>
                  <a:lnTo>
                    <a:pt x="174244" y="30835"/>
                  </a:lnTo>
                  <a:lnTo>
                    <a:pt x="174574" y="21094"/>
                  </a:lnTo>
                  <a:lnTo>
                    <a:pt x="171069" y="11633"/>
                  </a:lnTo>
                  <a:lnTo>
                    <a:pt x="164109" y="4292"/>
                  </a:lnTo>
                  <a:lnTo>
                    <a:pt x="155206" y="342"/>
                  </a:lnTo>
                  <a:lnTo>
                    <a:pt x="145465" y="0"/>
                  </a:lnTo>
                  <a:lnTo>
                    <a:pt x="136017" y="3505"/>
                  </a:lnTo>
                  <a:lnTo>
                    <a:pt x="0" y="88595"/>
                  </a:lnTo>
                  <a:lnTo>
                    <a:pt x="136017" y="173685"/>
                  </a:lnTo>
                  <a:lnTo>
                    <a:pt x="145465" y="177203"/>
                  </a:lnTo>
                  <a:lnTo>
                    <a:pt x="155206" y="176860"/>
                  </a:lnTo>
                  <a:lnTo>
                    <a:pt x="164109" y="172910"/>
                  </a:lnTo>
                  <a:lnTo>
                    <a:pt x="171069" y="165557"/>
                  </a:lnTo>
                  <a:lnTo>
                    <a:pt x="174574" y="156108"/>
                  </a:lnTo>
                  <a:lnTo>
                    <a:pt x="174244" y="146367"/>
                  </a:lnTo>
                  <a:lnTo>
                    <a:pt x="170281" y="137464"/>
                  </a:lnTo>
                  <a:lnTo>
                    <a:pt x="162941" y="130505"/>
                  </a:lnTo>
                  <a:lnTo>
                    <a:pt x="136525" y="113995"/>
                  </a:lnTo>
                  <a:lnTo>
                    <a:pt x="675513" y="113995"/>
                  </a:lnTo>
                  <a:lnTo>
                    <a:pt x="675513" y="63195"/>
                  </a:lnTo>
                  <a:close/>
                </a:path>
                <a:path w="5296534" h="177800">
                  <a:moveTo>
                    <a:pt x="5296535" y="63195"/>
                  </a:moveTo>
                  <a:lnTo>
                    <a:pt x="4748149" y="63195"/>
                  </a:lnTo>
                  <a:lnTo>
                    <a:pt x="4774565" y="46685"/>
                  </a:lnTo>
                  <a:lnTo>
                    <a:pt x="4781905" y="39738"/>
                  </a:lnTo>
                  <a:lnTo>
                    <a:pt x="4785868" y="30835"/>
                  </a:lnTo>
                  <a:lnTo>
                    <a:pt x="4786198" y="21094"/>
                  </a:lnTo>
                  <a:lnTo>
                    <a:pt x="4782693" y="11633"/>
                  </a:lnTo>
                  <a:lnTo>
                    <a:pt x="4775733" y="4292"/>
                  </a:lnTo>
                  <a:lnTo>
                    <a:pt x="4766830" y="342"/>
                  </a:lnTo>
                  <a:lnTo>
                    <a:pt x="4757090" y="0"/>
                  </a:lnTo>
                  <a:lnTo>
                    <a:pt x="4747641" y="3505"/>
                  </a:lnTo>
                  <a:lnTo>
                    <a:pt x="4611624" y="88595"/>
                  </a:lnTo>
                  <a:lnTo>
                    <a:pt x="4747641" y="173685"/>
                  </a:lnTo>
                  <a:lnTo>
                    <a:pt x="4757090" y="177203"/>
                  </a:lnTo>
                  <a:lnTo>
                    <a:pt x="4766830" y="176860"/>
                  </a:lnTo>
                  <a:lnTo>
                    <a:pt x="4775733" y="172910"/>
                  </a:lnTo>
                  <a:lnTo>
                    <a:pt x="4782693" y="165557"/>
                  </a:lnTo>
                  <a:lnTo>
                    <a:pt x="4786198" y="156108"/>
                  </a:lnTo>
                  <a:lnTo>
                    <a:pt x="4785868" y="146367"/>
                  </a:lnTo>
                  <a:lnTo>
                    <a:pt x="4781905" y="137464"/>
                  </a:lnTo>
                  <a:lnTo>
                    <a:pt x="4774565" y="130505"/>
                  </a:lnTo>
                  <a:lnTo>
                    <a:pt x="4748149" y="113995"/>
                  </a:lnTo>
                  <a:lnTo>
                    <a:pt x="5296535" y="113995"/>
                  </a:lnTo>
                  <a:lnTo>
                    <a:pt x="5296535" y="6319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9552C8E8-8D82-726B-9493-D8B016A87B55}"/>
                </a:ext>
              </a:extLst>
            </p:cNvPr>
            <p:cNvSpPr/>
            <p:nvPr/>
          </p:nvSpPr>
          <p:spPr>
            <a:xfrm>
              <a:off x="3917824" y="2891865"/>
              <a:ext cx="1722120" cy="1009015"/>
            </a:xfrm>
            <a:custGeom>
              <a:avLst/>
              <a:gdLst/>
              <a:ahLst/>
              <a:cxnLst/>
              <a:rect l="l" t="t" r="r" b="b"/>
              <a:pathLst>
                <a:path w="1722120" h="1009014">
                  <a:moveTo>
                    <a:pt x="1553972" y="0"/>
                  </a:moveTo>
                  <a:lnTo>
                    <a:pt x="168148" y="0"/>
                  </a:lnTo>
                  <a:lnTo>
                    <a:pt x="123457" y="6008"/>
                  </a:lnTo>
                  <a:lnTo>
                    <a:pt x="83293" y="22963"/>
                  </a:lnTo>
                  <a:lnTo>
                    <a:pt x="49260" y="49260"/>
                  </a:lnTo>
                  <a:lnTo>
                    <a:pt x="22963" y="83293"/>
                  </a:lnTo>
                  <a:lnTo>
                    <a:pt x="6008" y="123457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8" y="885430"/>
                  </a:lnTo>
                  <a:lnTo>
                    <a:pt x="22963" y="925594"/>
                  </a:lnTo>
                  <a:lnTo>
                    <a:pt x="49260" y="959627"/>
                  </a:lnTo>
                  <a:lnTo>
                    <a:pt x="83293" y="985924"/>
                  </a:lnTo>
                  <a:lnTo>
                    <a:pt x="123457" y="1002879"/>
                  </a:lnTo>
                  <a:lnTo>
                    <a:pt x="168148" y="1008888"/>
                  </a:lnTo>
                  <a:lnTo>
                    <a:pt x="1553972" y="1008888"/>
                  </a:lnTo>
                  <a:lnTo>
                    <a:pt x="1598662" y="1002879"/>
                  </a:lnTo>
                  <a:lnTo>
                    <a:pt x="1638826" y="985924"/>
                  </a:lnTo>
                  <a:lnTo>
                    <a:pt x="1672859" y="959627"/>
                  </a:lnTo>
                  <a:lnTo>
                    <a:pt x="1699156" y="925594"/>
                  </a:lnTo>
                  <a:lnTo>
                    <a:pt x="1716111" y="885430"/>
                  </a:lnTo>
                  <a:lnTo>
                    <a:pt x="1722120" y="840740"/>
                  </a:lnTo>
                  <a:lnTo>
                    <a:pt x="1722120" y="168148"/>
                  </a:lnTo>
                  <a:lnTo>
                    <a:pt x="1716111" y="123457"/>
                  </a:lnTo>
                  <a:lnTo>
                    <a:pt x="1699156" y="83293"/>
                  </a:lnTo>
                  <a:lnTo>
                    <a:pt x="1672859" y="49260"/>
                  </a:lnTo>
                  <a:lnTo>
                    <a:pt x="1638826" y="22963"/>
                  </a:lnTo>
                  <a:lnTo>
                    <a:pt x="1598662" y="6008"/>
                  </a:lnTo>
                  <a:lnTo>
                    <a:pt x="1553972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1">
            <a:extLst>
              <a:ext uri="{FF2B5EF4-FFF2-40B4-BE49-F238E27FC236}">
                <a16:creationId xmlns:a16="http://schemas.microsoft.com/office/drawing/2014/main" id="{212DDA7A-686E-B86C-2D16-CA7C3F0411CB}"/>
              </a:ext>
            </a:extLst>
          </p:cNvPr>
          <p:cNvSpPr/>
          <p:nvPr/>
        </p:nvSpPr>
        <p:spPr>
          <a:xfrm>
            <a:off x="6214887" y="3472063"/>
            <a:ext cx="669290" cy="160829"/>
          </a:xfrm>
          <a:custGeom>
            <a:avLst/>
            <a:gdLst/>
            <a:ahLst/>
            <a:cxnLst/>
            <a:rect l="l" t="t" r="r" b="b"/>
            <a:pathLst>
              <a:path w="496570" h="177800">
                <a:moveTo>
                  <a:pt x="145476" y="0"/>
                </a:moveTo>
                <a:lnTo>
                  <a:pt x="136016" y="3516"/>
                </a:lnTo>
                <a:lnTo>
                  <a:pt x="0" y="88606"/>
                </a:lnTo>
                <a:lnTo>
                  <a:pt x="136016" y="173696"/>
                </a:lnTo>
                <a:lnTo>
                  <a:pt x="145476" y="177212"/>
                </a:lnTo>
                <a:lnTo>
                  <a:pt x="155209" y="176871"/>
                </a:lnTo>
                <a:lnTo>
                  <a:pt x="164109" y="172910"/>
                </a:lnTo>
                <a:lnTo>
                  <a:pt x="171068" y="165568"/>
                </a:lnTo>
                <a:lnTo>
                  <a:pt x="174585" y="156108"/>
                </a:lnTo>
                <a:lnTo>
                  <a:pt x="174243" y="146375"/>
                </a:lnTo>
                <a:lnTo>
                  <a:pt x="170283" y="137475"/>
                </a:lnTo>
                <a:lnTo>
                  <a:pt x="162940" y="130516"/>
                </a:lnTo>
                <a:lnTo>
                  <a:pt x="136525" y="114006"/>
                </a:lnTo>
                <a:lnTo>
                  <a:pt x="47878" y="114006"/>
                </a:lnTo>
                <a:lnTo>
                  <a:pt x="47878" y="63206"/>
                </a:lnTo>
                <a:lnTo>
                  <a:pt x="136524" y="63206"/>
                </a:lnTo>
                <a:lnTo>
                  <a:pt x="162940" y="46696"/>
                </a:lnTo>
                <a:lnTo>
                  <a:pt x="170283" y="39737"/>
                </a:lnTo>
                <a:lnTo>
                  <a:pt x="174243" y="30837"/>
                </a:lnTo>
                <a:lnTo>
                  <a:pt x="174585" y="21103"/>
                </a:lnTo>
                <a:lnTo>
                  <a:pt x="171068" y="11644"/>
                </a:lnTo>
                <a:lnTo>
                  <a:pt x="164109" y="4302"/>
                </a:lnTo>
                <a:lnTo>
                  <a:pt x="155209" y="341"/>
                </a:lnTo>
                <a:lnTo>
                  <a:pt x="145476" y="0"/>
                </a:lnTo>
                <a:close/>
              </a:path>
              <a:path w="496570" h="177800">
                <a:moveTo>
                  <a:pt x="136524" y="63206"/>
                </a:moveTo>
                <a:lnTo>
                  <a:pt x="47878" y="63206"/>
                </a:lnTo>
                <a:lnTo>
                  <a:pt x="47878" y="114006"/>
                </a:lnTo>
                <a:lnTo>
                  <a:pt x="136525" y="114006"/>
                </a:lnTo>
                <a:lnTo>
                  <a:pt x="130429" y="110196"/>
                </a:lnTo>
                <a:lnTo>
                  <a:pt x="61340" y="110196"/>
                </a:lnTo>
                <a:lnTo>
                  <a:pt x="61340" y="67016"/>
                </a:lnTo>
                <a:lnTo>
                  <a:pt x="130429" y="67016"/>
                </a:lnTo>
                <a:lnTo>
                  <a:pt x="136524" y="63206"/>
                </a:lnTo>
                <a:close/>
              </a:path>
              <a:path w="496570" h="177800">
                <a:moveTo>
                  <a:pt x="496569" y="63206"/>
                </a:moveTo>
                <a:lnTo>
                  <a:pt x="136524" y="63206"/>
                </a:lnTo>
                <a:lnTo>
                  <a:pt x="95885" y="88606"/>
                </a:lnTo>
                <a:lnTo>
                  <a:pt x="136525" y="114006"/>
                </a:lnTo>
                <a:lnTo>
                  <a:pt x="496569" y="114006"/>
                </a:lnTo>
                <a:lnTo>
                  <a:pt x="496569" y="63206"/>
                </a:lnTo>
                <a:close/>
              </a:path>
              <a:path w="496570" h="177800">
                <a:moveTo>
                  <a:pt x="61340" y="67016"/>
                </a:moveTo>
                <a:lnTo>
                  <a:pt x="61340" y="110196"/>
                </a:lnTo>
                <a:lnTo>
                  <a:pt x="95885" y="88606"/>
                </a:lnTo>
                <a:lnTo>
                  <a:pt x="61340" y="67016"/>
                </a:lnTo>
                <a:close/>
              </a:path>
              <a:path w="496570" h="177800">
                <a:moveTo>
                  <a:pt x="95885" y="88606"/>
                </a:moveTo>
                <a:lnTo>
                  <a:pt x="61340" y="110196"/>
                </a:lnTo>
                <a:lnTo>
                  <a:pt x="130429" y="110196"/>
                </a:lnTo>
                <a:lnTo>
                  <a:pt x="95885" y="88606"/>
                </a:lnTo>
                <a:close/>
              </a:path>
              <a:path w="496570" h="177800">
                <a:moveTo>
                  <a:pt x="130429" y="67016"/>
                </a:moveTo>
                <a:lnTo>
                  <a:pt x="61340" y="67016"/>
                </a:lnTo>
                <a:lnTo>
                  <a:pt x="95885" y="88606"/>
                </a:lnTo>
                <a:lnTo>
                  <a:pt x="130429" y="6701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428C444A-E1B8-1820-0045-613192B94E7F}"/>
              </a:ext>
            </a:extLst>
          </p:cNvPr>
          <p:cNvSpPr/>
          <p:nvPr/>
        </p:nvSpPr>
        <p:spPr>
          <a:xfrm>
            <a:off x="6734141" y="3047971"/>
            <a:ext cx="1722120" cy="1009015"/>
          </a:xfrm>
          <a:custGeom>
            <a:avLst/>
            <a:gdLst/>
            <a:ahLst/>
            <a:cxnLst/>
            <a:rect l="l" t="t" r="r" b="b"/>
            <a:pathLst>
              <a:path w="1722120" h="1009014">
                <a:moveTo>
                  <a:pt x="1553972" y="0"/>
                </a:moveTo>
                <a:lnTo>
                  <a:pt x="168148" y="0"/>
                </a:lnTo>
                <a:lnTo>
                  <a:pt x="123457" y="6008"/>
                </a:lnTo>
                <a:lnTo>
                  <a:pt x="83293" y="22963"/>
                </a:lnTo>
                <a:lnTo>
                  <a:pt x="49260" y="49260"/>
                </a:lnTo>
                <a:lnTo>
                  <a:pt x="22963" y="83293"/>
                </a:lnTo>
                <a:lnTo>
                  <a:pt x="6008" y="123457"/>
                </a:lnTo>
                <a:lnTo>
                  <a:pt x="0" y="168148"/>
                </a:lnTo>
                <a:lnTo>
                  <a:pt x="0" y="840740"/>
                </a:lnTo>
                <a:lnTo>
                  <a:pt x="6008" y="885430"/>
                </a:lnTo>
                <a:lnTo>
                  <a:pt x="22963" y="925594"/>
                </a:lnTo>
                <a:lnTo>
                  <a:pt x="49260" y="959627"/>
                </a:lnTo>
                <a:lnTo>
                  <a:pt x="83293" y="985924"/>
                </a:lnTo>
                <a:lnTo>
                  <a:pt x="123457" y="1002879"/>
                </a:lnTo>
                <a:lnTo>
                  <a:pt x="168148" y="1008888"/>
                </a:lnTo>
                <a:lnTo>
                  <a:pt x="1553972" y="1008888"/>
                </a:lnTo>
                <a:lnTo>
                  <a:pt x="1598662" y="1002879"/>
                </a:lnTo>
                <a:lnTo>
                  <a:pt x="1638826" y="985924"/>
                </a:lnTo>
                <a:lnTo>
                  <a:pt x="1672859" y="959627"/>
                </a:lnTo>
                <a:lnTo>
                  <a:pt x="1699156" y="925594"/>
                </a:lnTo>
                <a:lnTo>
                  <a:pt x="1716111" y="885430"/>
                </a:lnTo>
                <a:lnTo>
                  <a:pt x="1722120" y="840740"/>
                </a:lnTo>
                <a:lnTo>
                  <a:pt x="1722120" y="168148"/>
                </a:lnTo>
                <a:lnTo>
                  <a:pt x="1716111" y="123457"/>
                </a:lnTo>
                <a:lnTo>
                  <a:pt x="1699156" y="83293"/>
                </a:lnTo>
                <a:lnTo>
                  <a:pt x="1672859" y="49260"/>
                </a:lnTo>
                <a:lnTo>
                  <a:pt x="1638826" y="22963"/>
                </a:lnTo>
                <a:lnTo>
                  <a:pt x="1598662" y="6008"/>
                </a:lnTo>
                <a:lnTo>
                  <a:pt x="15539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srgbClr val="FF0000"/>
                </a:solidFill>
              </a:rPr>
              <a:t>EE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DBA027F4-06E9-52CD-50F8-9D437CFF2EA4}"/>
              </a:ext>
            </a:extLst>
          </p:cNvPr>
          <p:cNvSpPr/>
          <p:nvPr/>
        </p:nvSpPr>
        <p:spPr>
          <a:xfrm>
            <a:off x="9030507" y="3153956"/>
            <a:ext cx="2653493" cy="797048"/>
          </a:xfrm>
          <a:custGeom>
            <a:avLst/>
            <a:gdLst/>
            <a:ahLst/>
            <a:cxnLst/>
            <a:rect l="l" t="t" r="r" b="b"/>
            <a:pathLst>
              <a:path w="2816860" h="777239">
                <a:moveTo>
                  <a:pt x="2686812" y="0"/>
                </a:moveTo>
                <a:lnTo>
                  <a:pt x="129540" y="0"/>
                </a:lnTo>
                <a:lnTo>
                  <a:pt x="79118" y="10185"/>
                </a:lnTo>
                <a:lnTo>
                  <a:pt x="37942" y="37957"/>
                </a:lnTo>
                <a:lnTo>
                  <a:pt x="10180" y="79134"/>
                </a:lnTo>
                <a:lnTo>
                  <a:pt x="0" y="129539"/>
                </a:lnTo>
                <a:lnTo>
                  <a:pt x="0" y="647700"/>
                </a:lnTo>
                <a:lnTo>
                  <a:pt x="10180" y="698105"/>
                </a:lnTo>
                <a:lnTo>
                  <a:pt x="37942" y="739282"/>
                </a:lnTo>
                <a:lnTo>
                  <a:pt x="79118" y="767054"/>
                </a:lnTo>
                <a:lnTo>
                  <a:pt x="129540" y="777239"/>
                </a:lnTo>
                <a:lnTo>
                  <a:pt x="2686812" y="777239"/>
                </a:lnTo>
                <a:lnTo>
                  <a:pt x="2737217" y="767054"/>
                </a:lnTo>
                <a:lnTo>
                  <a:pt x="2778394" y="739282"/>
                </a:lnTo>
                <a:lnTo>
                  <a:pt x="2806166" y="698105"/>
                </a:lnTo>
                <a:lnTo>
                  <a:pt x="2816352" y="647700"/>
                </a:lnTo>
                <a:lnTo>
                  <a:pt x="2816352" y="129539"/>
                </a:lnTo>
                <a:lnTo>
                  <a:pt x="2806166" y="79134"/>
                </a:lnTo>
                <a:lnTo>
                  <a:pt x="2778394" y="37957"/>
                </a:lnTo>
                <a:lnTo>
                  <a:pt x="2737217" y="10185"/>
                </a:lnTo>
                <a:lnTo>
                  <a:pt x="268681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17D4E8-4DC2-B724-4266-506512FC3BE9}"/>
              </a:ext>
            </a:extLst>
          </p:cNvPr>
          <p:cNvSpPr txBox="1"/>
          <p:nvPr/>
        </p:nvSpPr>
        <p:spPr>
          <a:xfrm>
            <a:off x="1454225" y="3272010"/>
            <a:ext cx="2071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a student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6AFA7A-79A8-75FF-C217-C0E2883B123B}"/>
              </a:ext>
            </a:extLst>
          </p:cNvPr>
          <p:cNvSpPr txBox="1"/>
          <p:nvPr/>
        </p:nvSpPr>
        <p:spPr>
          <a:xfrm>
            <a:off x="4703558" y="3332175"/>
            <a:ext cx="137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decoder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6A2D49-EA21-F70A-E300-11721D81E66D}"/>
              </a:ext>
            </a:extLst>
          </p:cNvPr>
          <p:cNvSpPr txBox="1"/>
          <p:nvPr/>
        </p:nvSpPr>
        <p:spPr>
          <a:xfrm>
            <a:off x="6874590" y="3303722"/>
            <a:ext cx="161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encoder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E9C749-DA38-294C-9AE6-5B04125BDD41}"/>
              </a:ext>
            </a:extLst>
          </p:cNvPr>
          <p:cNvSpPr txBox="1"/>
          <p:nvPr/>
        </p:nvSpPr>
        <p:spPr>
          <a:xfrm>
            <a:off x="9154666" y="3396055"/>
            <a:ext cx="219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/>
              <a:t>من یک دانش آموز هستم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7256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08476" y="1457325"/>
            <a:ext cx="732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r>
              <a:rPr sz="1950" spc="419" baseline="2777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9608" y="1294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415" y="1294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44897" y="1200734"/>
            <a:ext cx="86233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2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1	3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3305" y="1457325"/>
            <a:ext cx="189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85864" y="1294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59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6671" y="1294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7568" y="1294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59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2343" y="129412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59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31534" y="1200734"/>
            <a:ext cx="230568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  <a:tab pos="1198245" algn="l"/>
                <a:tab pos="1618615" algn="l"/>
                <a:tab pos="210058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4	2	2	4	4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  <a:tab pos="1198245" algn="l"/>
                <a:tab pos="1555115" algn="l"/>
                <a:tab pos="203644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4	3 </a:t>
            </a:r>
            <a:r>
              <a:rPr sz="1800" spc="-9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700" baseline="3086" dirty="0">
                <a:solidFill>
                  <a:srgbClr val="404040"/>
                </a:solidFill>
                <a:latin typeface="Calibri"/>
                <a:cs typeface="Calibri"/>
              </a:rPr>
              <a:t>=	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4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6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  <a:tab pos="1198245" algn="l"/>
                <a:tab pos="1555115" algn="l"/>
                <a:tab pos="203644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	4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45559" y="2821432"/>
            <a:ext cx="433070" cy="15240"/>
          </a:xfrm>
          <a:custGeom>
            <a:avLst/>
            <a:gdLst/>
            <a:ahLst/>
            <a:cxnLst/>
            <a:rect l="l" t="t" r="r" b="b"/>
            <a:pathLst>
              <a:path w="433070" h="15239">
                <a:moveTo>
                  <a:pt x="432815" y="0"/>
                </a:moveTo>
                <a:lnTo>
                  <a:pt x="0" y="0"/>
                </a:lnTo>
                <a:lnTo>
                  <a:pt x="0" y="15239"/>
                </a:lnTo>
                <a:lnTo>
                  <a:pt x="432815" y="15239"/>
                </a:lnTo>
                <a:lnTo>
                  <a:pt x="43281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14571" y="2480817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950" baseline="27777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49496" y="2881629"/>
            <a:ext cx="429259" cy="283845"/>
          </a:xfrm>
          <a:custGeom>
            <a:avLst/>
            <a:gdLst/>
            <a:ahLst/>
            <a:cxnLst/>
            <a:rect l="l" t="t" r="r" b="b"/>
            <a:pathLst>
              <a:path w="429260" h="283844">
                <a:moveTo>
                  <a:pt x="174243" y="0"/>
                </a:moveTo>
                <a:lnTo>
                  <a:pt x="143001" y="0"/>
                </a:lnTo>
                <a:lnTo>
                  <a:pt x="75183" y="253873"/>
                </a:lnTo>
                <a:lnTo>
                  <a:pt x="36575" y="167767"/>
                </a:lnTo>
                <a:lnTo>
                  <a:pt x="0" y="184531"/>
                </a:lnTo>
                <a:lnTo>
                  <a:pt x="3428" y="192912"/>
                </a:lnTo>
                <a:lnTo>
                  <a:pt x="22351" y="184531"/>
                </a:lnTo>
                <a:lnTo>
                  <a:pt x="68579" y="283845"/>
                </a:lnTo>
                <a:lnTo>
                  <a:pt x="79375" y="283845"/>
                </a:lnTo>
                <a:lnTo>
                  <a:pt x="151891" y="14859"/>
                </a:lnTo>
                <a:lnTo>
                  <a:pt x="166750" y="14859"/>
                </a:lnTo>
                <a:lnTo>
                  <a:pt x="166750" y="16002"/>
                </a:lnTo>
                <a:lnTo>
                  <a:pt x="428878" y="16002"/>
                </a:lnTo>
                <a:lnTo>
                  <a:pt x="428878" y="762"/>
                </a:lnTo>
                <a:lnTo>
                  <a:pt x="174243" y="762"/>
                </a:lnTo>
                <a:lnTo>
                  <a:pt x="17424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79164" y="2840177"/>
            <a:ext cx="324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1950" spc="22" baseline="-14957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64784" y="249046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9559" y="249046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04433" y="2684017"/>
            <a:ext cx="273685" cy="220345"/>
          </a:xfrm>
          <a:custGeom>
            <a:avLst/>
            <a:gdLst/>
            <a:ahLst/>
            <a:cxnLst/>
            <a:rect l="l" t="t" r="r" b="b"/>
            <a:pathLst>
              <a:path w="273685" h="220344">
                <a:moveTo>
                  <a:pt x="159638" y="0"/>
                </a:moveTo>
                <a:lnTo>
                  <a:pt x="131190" y="0"/>
                </a:lnTo>
                <a:lnTo>
                  <a:pt x="75945" y="190627"/>
                </a:lnTo>
                <a:lnTo>
                  <a:pt x="36575" y="104012"/>
                </a:lnTo>
                <a:lnTo>
                  <a:pt x="0" y="120650"/>
                </a:lnTo>
                <a:lnTo>
                  <a:pt x="3428" y="129032"/>
                </a:lnTo>
                <a:lnTo>
                  <a:pt x="22351" y="120650"/>
                </a:lnTo>
                <a:lnTo>
                  <a:pt x="68579" y="220091"/>
                </a:lnTo>
                <a:lnTo>
                  <a:pt x="79375" y="220091"/>
                </a:lnTo>
                <a:lnTo>
                  <a:pt x="139445" y="14859"/>
                </a:lnTo>
                <a:lnTo>
                  <a:pt x="145414" y="14859"/>
                </a:lnTo>
                <a:lnTo>
                  <a:pt x="145414" y="15494"/>
                </a:lnTo>
                <a:lnTo>
                  <a:pt x="273430" y="15494"/>
                </a:lnTo>
                <a:lnTo>
                  <a:pt x="273430" y="254"/>
                </a:lnTo>
                <a:lnTo>
                  <a:pt x="159638" y="254"/>
                </a:lnTo>
                <a:lnTo>
                  <a:pt x="15963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16544" y="249046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2095" y="249046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80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74" y="666750"/>
                </a:lnTo>
                <a:lnTo>
                  <a:pt x="22974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27652" y="2401570"/>
            <a:ext cx="409892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125"/>
              </a:lnSpc>
              <a:spcBef>
                <a:spcPts val="100"/>
              </a:spcBef>
              <a:tabLst>
                <a:tab pos="420370" algn="l"/>
                <a:tab pos="901700" algn="l"/>
                <a:tab pos="2002789" algn="l"/>
                <a:tab pos="2658110" algn="l"/>
                <a:tab pos="3316604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4	4	1.15	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2.30	2.30</a:t>
            </a:r>
            <a:endParaRPr sz="1800">
              <a:latin typeface="Cambria Math"/>
              <a:cs typeface="Cambria Math"/>
            </a:endParaRPr>
          </a:p>
          <a:p>
            <a:pPr marR="5080" algn="r">
              <a:lnSpc>
                <a:spcPts val="2100"/>
              </a:lnSpc>
              <a:tabLst>
                <a:tab pos="325755" algn="l"/>
                <a:tab pos="682625" algn="l"/>
                <a:tab pos="1163955" algn="l"/>
                <a:tab pos="1548765" algn="l"/>
                <a:tab pos="1811020" algn="l"/>
                <a:tab pos="2329180" algn="l"/>
                <a:tab pos="2984500" algn="l"/>
                <a:tab pos="3642995" algn="l"/>
              </a:tabLst>
            </a:pPr>
            <a:r>
              <a:rPr sz="2700" baseline="3086" dirty="0">
                <a:solidFill>
                  <a:srgbClr val="404040"/>
                </a:solidFill>
                <a:latin typeface="Cambria Math"/>
                <a:cs typeface="Cambria Math"/>
              </a:rPr>
              <a:t>=	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4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6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</a:t>
            </a:r>
            <a:r>
              <a:rPr sz="2700" baseline="3086" dirty="0">
                <a:solidFill>
                  <a:srgbClr val="404040"/>
                </a:solidFill>
                <a:latin typeface="Cambria Math"/>
                <a:cs typeface="Cambria Math"/>
              </a:rPr>
              <a:t>/	3</a:t>
            </a:r>
            <a:r>
              <a:rPr sz="2700" spc="172" baseline="3086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700" baseline="3086" dirty="0">
                <a:solidFill>
                  <a:srgbClr val="404040"/>
                </a:solidFill>
                <a:latin typeface="Cambria Math"/>
                <a:cs typeface="Cambria Math"/>
              </a:rPr>
              <a:t>=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9.2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3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92</a:t>
            </a:r>
            <a:endParaRPr sz="1800">
              <a:latin typeface="Cambria Math"/>
              <a:cs typeface="Cambria Math"/>
            </a:endParaRPr>
          </a:p>
          <a:p>
            <a:pPr marR="5080" algn="r">
              <a:lnSpc>
                <a:spcPts val="2135"/>
              </a:lnSpc>
              <a:tabLst>
                <a:tab pos="356235" algn="l"/>
                <a:tab pos="837565" algn="l"/>
                <a:tab pos="2002789" algn="l"/>
                <a:tab pos="2658110" algn="l"/>
                <a:tab pos="3316604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4	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12	10	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2.30	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6.92	5.77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0828" y="5047310"/>
            <a:ext cx="803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s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o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f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t</a:t>
            </a:r>
            <a:r>
              <a:rPr sz="1800" spc="-15" dirty="0">
                <a:solidFill>
                  <a:srgbClr val="404040"/>
                </a:solidFill>
                <a:latin typeface="Cambria Math"/>
                <a:cs typeface="Cambria Math"/>
              </a:rPr>
              <a:t>m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a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x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77283" y="4883403"/>
            <a:ext cx="676910" cy="675640"/>
          </a:xfrm>
          <a:custGeom>
            <a:avLst/>
            <a:gdLst/>
            <a:ahLst/>
            <a:cxnLst/>
            <a:rect l="l" t="t" r="r" b="b"/>
            <a:pathLst>
              <a:path w="676910" h="675639">
                <a:moveTo>
                  <a:pt x="114173" y="8001"/>
                </a:moveTo>
                <a:lnTo>
                  <a:pt x="62103" y="58686"/>
                </a:lnTo>
                <a:lnTo>
                  <a:pt x="43764" y="94869"/>
                </a:lnTo>
                <a:lnTo>
                  <a:pt x="28194" y="135636"/>
                </a:lnTo>
                <a:lnTo>
                  <a:pt x="15849" y="180543"/>
                </a:lnTo>
                <a:lnTo>
                  <a:pt x="7048" y="229146"/>
                </a:lnTo>
                <a:lnTo>
                  <a:pt x="1752" y="281406"/>
                </a:lnTo>
                <a:lnTo>
                  <a:pt x="0" y="337324"/>
                </a:lnTo>
                <a:lnTo>
                  <a:pt x="1752" y="393636"/>
                </a:lnTo>
                <a:lnTo>
                  <a:pt x="7048" y="446189"/>
                </a:lnTo>
                <a:lnTo>
                  <a:pt x="15849" y="494982"/>
                </a:lnTo>
                <a:lnTo>
                  <a:pt x="28194" y="540004"/>
                </a:lnTo>
                <a:lnTo>
                  <a:pt x="43764" y="580771"/>
                </a:lnTo>
                <a:lnTo>
                  <a:pt x="62103" y="616953"/>
                </a:lnTo>
                <a:lnTo>
                  <a:pt x="107061" y="675513"/>
                </a:lnTo>
                <a:lnTo>
                  <a:pt x="114173" y="667639"/>
                </a:lnTo>
                <a:lnTo>
                  <a:pt x="92951" y="640219"/>
                </a:lnTo>
                <a:lnTo>
                  <a:pt x="74485" y="608418"/>
                </a:lnTo>
                <a:lnTo>
                  <a:pt x="58762" y="572262"/>
                </a:lnTo>
                <a:lnTo>
                  <a:pt x="45847" y="531749"/>
                </a:lnTo>
                <a:lnTo>
                  <a:pt x="35750" y="487680"/>
                </a:lnTo>
                <a:lnTo>
                  <a:pt x="28524" y="440613"/>
                </a:lnTo>
                <a:lnTo>
                  <a:pt x="24180" y="390575"/>
                </a:lnTo>
                <a:lnTo>
                  <a:pt x="22733" y="337566"/>
                </a:lnTo>
                <a:lnTo>
                  <a:pt x="24180" y="284822"/>
                </a:lnTo>
                <a:lnTo>
                  <a:pt x="28524" y="234975"/>
                </a:lnTo>
                <a:lnTo>
                  <a:pt x="35750" y="187998"/>
                </a:lnTo>
                <a:lnTo>
                  <a:pt x="45847" y="143891"/>
                </a:lnTo>
                <a:lnTo>
                  <a:pt x="58762" y="103390"/>
                </a:lnTo>
                <a:lnTo>
                  <a:pt x="74485" y="67233"/>
                </a:lnTo>
                <a:lnTo>
                  <a:pt x="92951" y="35433"/>
                </a:lnTo>
                <a:lnTo>
                  <a:pt x="114173" y="8001"/>
                </a:lnTo>
                <a:close/>
              </a:path>
              <a:path w="676910" h="675639">
                <a:moveTo>
                  <a:pt x="555117" y="329946"/>
                </a:moveTo>
                <a:lnTo>
                  <a:pt x="122301" y="329946"/>
                </a:lnTo>
                <a:lnTo>
                  <a:pt x="122301" y="345186"/>
                </a:lnTo>
                <a:lnTo>
                  <a:pt x="555117" y="345186"/>
                </a:lnTo>
                <a:lnTo>
                  <a:pt x="555117" y="329946"/>
                </a:lnTo>
                <a:close/>
              </a:path>
              <a:path w="676910" h="675639">
                <a:moveTo>
                  <a:pt x="676529" y="337324"/>
                </a:moveTo>
                <a:lnTo>
                  <a:pt x="674763" y="281406"/>
                </a:lnTo>
                <a:lnTo>
                  <a:pt x="669480" y="229146"/>
                </a:lnTo>
                <a:lnTo>
                  <a:pt x="660666" y="180543"/>
                </a:lnTo>
                <a:lnTo>
                  <a:pt x="648335" y="135636"/>
                </a:lnTo>
                <a:lnTo>
                  <a:pt x="632752" y="94869"/>
                </a:lnTo>
                <a:lnTo>
                  <a:pt x="614413" y="58686"/>
                </a:lnTo>
                <a:lnTo>
                  <a:pt x="569468" y="0"/>
                </a:lnTo>
                <a:lnTo>
                  <a:pt x="562356" y="8001"/>
                </a:lnTo>
                <a:lnTo>
                  <a:pt x="583565" y="35433"/>
                </a:lnTo>
                <a:lnTo>
                  <a:pt x="602043" y="67233"/>
                </a:lnTo>
                <a:lnTo>
                  <a:pt x="617753" y="103390"/>
                </a:lnTo>
                <a:lnTo>
                  <a:pt x="630682" y="143891"/>
                </a:lnTo>
                <a:lnTo>
                  <a:pt x="640765" y="187998"/>
                </a:lnTo>
                <a:lnTo>
                  <a:pt x="647992" y="234975"/>
                </a:lnTo>
                <a:lnTo>
                  <a:pt x="652335" y="284822"/>
                </a:lnTo>
                <a:lnTo>
                  <a:pt x="653796" y="337566"/>
                </a:lnTo>
                <a:lnTo>
                  <a:pt x="652335" y="390575"/>
                </a:lnTo>
                <a:lnTo>
                  <a:pt x="647992" y="440613"/>
                </a:lnTo>
                <a:lnTo>
                  <a:pt x="640765" y="487680"/>
                </a:lnTo>
                <a:lnTo>
                  <a:pt x="630682" y="531749"/>
                </a:lnTo>
                <a:lnTo>
                  <a:pt x="617753" y="572262"/>
                </a:lnTo>
                <a:lnTo>
                  <a:pt x="602043" y="608418"/>
                </a:lnTo>
                <a:lnTo>
                  <a:pt x="562356" y="667639"/>
                </a:lnTo>
                <a:lnTo>
                  <a:pt x="569468" y="675513"/>
                </a:lnTo>
                <a:lnTo>
                  <a:pt x="614413" y="616953"/>
                </a:lnTo>
                <a:lnTo>
                  <a:pt x="632752" y="580771"/>
                </a:lnTo>
                <a:lnTo>
                  <a:pt x="648335" y="540004"/>
                </a:lnTo>
                <a:lnTo>
                  <a:pt x="660666" y="494982"/>
                </a:lnTo>
                <a:lnTo>
                  <a:pt x="669480" y="446189"/>
                </a:lnTo>
                <a:lnTo>
                  <a:pt x="674763" y="393636"/>
                </a:lnTo>
                <a:lnTo>
                  <a:pt x="676529" y="33732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68850" y="4873879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950" baseline="27777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03521" y="5273547"/>
            <a:ext cx="429259" cy="283845"/>
          </a:xfrm>
          <a:custGeom>
            <a:avLst/>
            <a:gdLst/>
            <a:ahLst/>
            <a:cxnLst/>
            <a:rect l="l" t="t" r="r" b="b"/>
            <a:pathLst>
              <a:path w="429260" h="283845">
                <a:moveTo>
                  <a:pt x="174243" y="0"/>
                </a:moveTo>
                <a:lnTo>
                  <a:pt x="143001" y="0"/>
                </a:lnTo>
                <a:lnTo>
                  <a:pt x="75183" y="253872"/>
                </a:lnTo>
                <a:lnTo>
                  <a:pt x="36575" y="167766"/>
                </a:lnTo>
                <a:lnTo>
                  <a:pt x="0" y="184530"/>
                </a:lnTo>
                <a:lnTo>
                  <a:pt x="3428" y="192912"/>
                </a:lnTo>
                <a:lnTo>
                  <a:pt x="22351" y="184530"/>
                </a:lnTo>
                <a:lnTo>
                  <a:pt x="68452" y="283844"/>
                </a:lnTo>
                <a:lnTo>
                  <a:pt x="79375" y="283844"/>
                </a:lnTo>
                <a:lnTo>
                  <a:pt x="151891" y="14858"/>
                </a:lnTo>
                <a:lnTo>
                  <a:pt x="166750" y="14858"/>
                </a:lnTo>
                <a:lnTo>
                  <a:pt x="166750" y="16001"/>
                </a:lnTo>
                <a:lnTo>
                  <a:pt x="428878" y="16001"/>
                </a:lnTo>
                <a:lnTo>
                  <a:pt x="428878" y="761"/>
                </a:lnTo>
                <a:lnTo>
                  <a:pt x="174243" y="761"/>
                </a:lnTo>
                <a:lnTo>
                  <a:pt x="17424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33441" y="5233238"/>
            <a:ext cx="324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1950" spc="22" baseline="-14957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22138" y="5047310"/>
            <a:ext cx="19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11288" y="488187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802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93664" y="488187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833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8020"/>
                </a:lnTo>
                <a:lnTo>
                  <a:pt x="0" y="678180"/>
                </a:lnTo>
                <a:lnTo>
                  <a:pt x="60833" y="678180"/>
                </a:lnTo>
                <a:lnTo>
                  <a:pt x="60833" y="668020"/>
                </a:lnTo>
                <a:lnTo>
                  <a:pt x="23114" y="668020"/>
                </a:lnTo>
                <a:lnTo>
                  <a:pt x="23114" y="11430"/>
                </a:lnTo>
                <a:lnTo>
                  <a:pt x="60833" y="11430"/>
                </a:lnTo>
                <a:lnTo>
                  <a:pt x="6083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48273" y="4791582"/>
            <a:ext cx="177292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67119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0.00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67119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9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0.00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67119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5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0.24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97907" y="6078982"/>
            <a:ext cx="676910" cy="675640"/>
          </a:xfrm>
          <a:custGeom>
            <a:avLst/>
            <a:gdLst/>
            <a:ahLst/>
            <a:cxnLst/>
            <a:rect l="l" t="t" r="r" b="b"/>
            <a:pathLst>
              <a:path w="676910" h="675640">
                <a:moveTo>
                  <a:pt x="114173" y="7924"/>
                </a:moveTo>
                <a:lnTo>
                  <a:pt x="62103" y="58635"/>
                </a:lnTo>
                <a:lnTo>
                  <a:pt x="43764" y="94830"/>
                </a:lnTo>
                <a:lnTo>
                  <a:pt x="28194" y="135623"/>
                </a:lnTo>
                <a:lnTo>
                  <a:pt x="15849" y="180543"/>
                </a:lnTo>
                <a:lnTo>
                  <a:pt x="7048" y="229133"/>
                </a:lnTo>
                <a:lnTo>
                  <a:pt x="1752" y="281393"/>
                </a:lnTo>
                <a:lnTo>
                  <a:pt x="0" y="337324"/>
                </a:lnTo>
                <a:lnTo>
                  <a:pt x="1752" y="393649"/>
                </a:lnTo>
                <a:lnTo>
                  <a:pt x="7048" y="446189"/>
                </a:lnTo>
                <a:lnTo>
                  <a:pt x="15849" y="494944"/>
                </a:lnTo>
                <a:lnTo>
                  <a:pt x="28194" y="539915"/>
                </a:lnTo>
                <a:lnTo>
                  <a:pt x="43764" y="580707"/>
                </a:lnTo>
                <a:lnTo>
                  <a:pt x="62103" y="616915"/>
                </a:lnTo>
                <a:lnTo>
                  <a:pt x="107061" y="675538"/>
                </a:lnTo>
                <a:lnTo>
                  <a:pt x="114173" y="667613"/>
                </a:lnTo>
                <a:lnTo>
                  <a:pt x="92951" y="640156"/>
                </a:lnTo>
                <a:lnTo>
                  <a:pt x="74485" y="608368"/>
                </a:lnTo>
                <a:lnTo>
                  <a:pt x="58762" y="572236"/>
                </a:lnTo>
                <a:lnTo>
                  <a:pt x="45847" y="531761"/>
                </a:lnTo>
                <a:lnTo>
                  <a:pt x="35750" y="487654"/>
                </a:lnTo>
                <a:lnTo>
                  <a:pt x="28524" y="440575"/>
                </a:lnTo>
                <a:lnTo>
                  <a:pt x="24180" y="390537"/>
                </a:lnTo>
                <a:lnTo>
                  <a:pt x="22733" y="337324"/>
                </a:lnTo>
                <a:lnTo>
                  <a:pt x="24180" y="284797"/>
                </a:lnTo>
                <a:lnTo>
                  <a:pt x="28524" y="234924"/>
                </a:lnTo>
                <a:lnTo>
                  <a:pt x="35750" y="187934"/>
                </a:lnTo>
                <a:lnTo>
                  <a:pt x="45847" y="143827"/>
                </a:lnTo>
                <a:lnTo>
                  <a:pt x="58762" y="103339"/>
                </a:lnTo>
                <a:lnTo>
                  <a:pt x="74485" y="67183"/>
                </a:lnTo>
                <a:lnTo>
                  <a:pt x="92951" y="35382"/>
                </a:lnTo>
                <a:lnTo>
                  <a:pt x="114173" y="7924"/>
                </a:lnTo>
                <a:close/>
              </a:path>
              <a:path w="676910" h="675640">
                <a:moveTo>
                  <a:pt x="555117" y="329907"/>
                </a:moveTo>
                <a:lnTo>
                  <a:pt x="122301" y="329907"/>
                </a:lnTo>
                <a:lnTo>
                  <a:pt x="122301" y="345147"/>
                </a:lnTo>
                <a:lnTo>
                  <a:pt x="555117" y="345147"/>
                </a:lnTo>
                <a:lnTo>
                  <a:pt x="555117" y="329907"/>
                </a:lnTo>
                <a:close/>
              </a:path>
              <a:path w="676910" h="675640">
                <a:moveTo>
                  <a:pt x="676529" y="337324"/>
                </a:moveTo>
                <a:lnTo>
                  <a:pt x="674763" y="281393"/>
                </a:lnTo>
                <a:lnTo>
                  <a:pt x="669480" y="229133"/>
                </a:lnTo>
                <a:lnTo>
                  <a:pt x="660666" y="180543"/>
                </a:lnTo>
                <a:lnTo>
                  <a:pt x="648335" y="135623"/>
                </a:lnTo>
                <a:lnTo>
                  <a:pt x="632752" y="94830"/>
                </a:lnTo>
                <a:lnTo>
                  <a:pt x="614413" y="58635"/>
                </a:lnTo>
                <a:lnTo>
                  <a:pt x="569468" y="0"/>
                </a:lnTo>
                <a:lnTo>
                  <a:pt x="562356" y="7924"/>
                </a:lnTo>
                <a:lnTo>
                  <a:pt x="583565" y="35382"/>
                </a:lnTo>
                <a:lnTo>
                  <a:pt x="602043" y="67183"/>
                </a:lnTo>
                <a:lnTo>
                  <a:pt x="617753" y="103339"/>
                </a:lnTo>
                <a:lnTo>
                  <a:pt x="630682" y="143827"/>
                </a:lnTo>
                <a:lnTo>
                  <a:pt x="640765" y="187934"/>
                </a:lnTo>
                <a:lnTo>
                  <a:pt x="647992" y="234924"/>
                </a:lnTo>
                <a:lnTo>
                  <a:pt x="652335" y="284797"/>
                </a:lnTo>
                <a:lnTo>
                  <a:pt x="653796" y="337540"/>
                </a:lnTo>
                <a:lnTo>
                  <a:pt x="652335" y="390537"/>
                </a:lnTo>
                <a:lnTo>
                  <a:pt x="647992" y="440575"/>
                </a:lnTo>
                <a:lnTo>
                  <a:pt x="640765" y="487654"/>
                </a:lnTo>
                <a:lnTo>
                  <a:pt x="630682" y="531761"/>
                </a:lnTo>
                <a:lnTo>
                  <a:pt x="617753" y="572236"/>
                </a:lnTo>
                <a:lnTo>
                  <a:pt x="602043" y="608368"/>
                </a:lnTo>
                <a:lnTo>
                  <a:pt x="562356" y="667613"/>
                </a:lnTo>
                <a:lnTo>
                  <a:pt x="569468" y="675538"/>
                </a:lnTo>
                <a:lnTo>
                  <a:pt x="614413" y="616915"/>
                </a:lnTo>
                <a:lnTo>
                  <a:pt x="632752" y="580707"/>
                </a:lnTo>
                <a:lnTo>
                  <a:pt x="648335" y="539915"/>
                </a:lnTo>
                <a:lnTo>
                  <a:pt x="660666" y="494944"/>
                </a:lnTo>
                <a:lnTo>
                  <a:pt x="669480" y="446189"/>
                </a:lnTo>
                <a:lnTo>
                  <a:pt x="674763" y="393649"/>
                </a:lnTo>
                <a:lnTo>
                  <a:pt x="676529" y="33732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89473" y="6069888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950" baseline="27777" dirty="0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4145" y="6469088"/>
            <a:ext cx="429259" cy="283845"/>
          </a:xfrm>
          <a:custGeom>
            <a:avLst/>
            <a:gdLst/>
            <a:ahLst/>
            <a:cxnLst/>
            <a:rect l="l" t="t" r="r" b="b"/>
            <a:pathLst>
              <a:path w="429260" h="283845">
                <a:moveTo>
                  <a:pt x="174243" y="0"/>
                </a:moveTo>
                <a:lnTo>
                  <a:pt x="143001" y="0"/>
                </a:lnTo>
                <a:lnTo>
                  <a:pt x="75183" y="253936"/>
                </a:lnTo>
                <a:lnTo>
                  <a:pt x="36575" y="167766"/>
                </a:lnTo>
                <a:lnTo>
                  <a:pt x="0" y="184505"/>
                </a:lnTo>
                <a:lnTo>
                  <a:pt x="3428" y="192874"/>
                </a:lnTo>
                <a:lnTo>
                  <a:pt x="22351" y="184505"/>
                </a:lnTo>
                <a:lnTo>
                  <a:pt x="68452" y="283847"/>
                </a:lnTo>
                <a:lnTo>
                  <a:pt x="79375" y="283847"/>
                </a:lnTo>
                <a:lnTo>
                  <a:pt x="151891" y="14846"/>
                </a:lnTo>
                <a:lnTo>
                  <a:pt x="166750" y="14846"/>
                </a:lnTo>
                <a:lnTo>
                  <a:pt x="166750" y="16001"/>
                </a:lnTo>
                <a:lnTo>
                  <a:pt x="428878" y="16001"/>
                </a:lnTo>
                <a:lnTo>
                  <a:pt x="428878" y="761"/>
                </a:lnTo>
                <a:lnTo>
                  <a:pt x="174243" y="761"/>
                </a:lnTo>
                <a:lnTo>
                  <a:pt x="17424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10529" y="6536537"/>
            <a:ext cx="1428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60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105648" y="6078220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59" h="67690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1072" y="6078220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09">
                <a:moveTo>
                  <a:pt x="60833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6910"/>
                </a:lnTo>
                <a:lnTo>
                  <a:pt x="60833" y="676910"/>
                </a:lnTo>
                <a:lnTo>
                  <a:pt x="60833" y="666750"/>
                </a:lnTo>
                <a:lnTo>
                  <a:pt x="23114" y="666750"/>
                </a:lnTo>
                <a:lnTo>
                  <a:pt x="23114" y="10160"/>
                </a:lnTo>
                <a:lnTo>
                  <a:pt x="60833" y="10160"/>
                </a:lnTo>
                <a:lnTo>
                  <a:pt x="6083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46063" y="5987592"/>
            <a:ext cx="176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738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2.0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00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46063" y="6524345"/>
            <a:ext cx="176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738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9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7.4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8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0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74</a:t>
            </a:r>
            <a:endParaRPr sz="1800" dirty="0">
              <a:latin typeface="Cambria Math"/>
              <a:cs typeface="Cambria Math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2965" y="2243582"/>
            <a:ext cx="1767839" cy="606425"/>
            <a:chOff x="362965" y="2243582"/>
            <a:chExt cx="1767839" cy="606425"/>
          </a:xfrm>
        </p:grpSpPr>
        <p:sp>
          <p:nvSpPr>
            <p:cNvPr id="43" name="object 43"/>
            <p:cNvSpPr/>
            <p:nvPr/>
          </p:nvSpPr>
          <p:spPr>
            <a:xfrm>
              <a:off x="394715" y="2275332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16134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3"/>
                  </a:lnTo>
                  <a:lnTo>
                    <a:pt x="0" y="452119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3"/>
                  </a:lnTo>
                  <a:lnTo>
                    <a:pt x="1613408" y="542543"/>
                  </a:lnTo>
                  <a:lnTo>
                    <a:pt x="1648592" y="535433"/>
                  </a:lnTo>
                  <a:lnTo>
                    <a:pt x="1677336" y="516048"/>
                  </a:lnTo>
                  <a:lnTo>
                    <a:pt x="1696721" y="487304"/>
                  </a:lnTo>
                  <a:lnTo>
                    <a:pt x="1703832" y="452119"/>
                  </a:lnTo>
                  <a:lnTo>
                    <a:pt x="1703832" y="90423"/>
                  </a:lnTo>
                  <a:lnTo>
                    <a:pt x="1696721" y="55239"/>
                  </a:lnTo>
                  <a:lnTo>
                    <a:pt x="1677336" y="26495"/>
                  </a:lnTo>
                  <a:lnTo>
                    <a:pt x="1648592" y="7110"/>
                  </a:lnTo>
                  <a:lnTo>
                    <a:pt x="161340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715" y="2275332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0" y="90423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1613408" y="0"/>
                  </a:lnTo>
                  <a:lnTo>
                    <a:pt x="1648592" y="7110"/>
                  </a:lnTo>
                  <a:lnTo>
                    <a:pt x="1677336" y="26495"/>
                  </a:lnTo>
                  <a:lnTo>
                    <a:pt x="1696721" y="55239"/>
                  </a:lnTo>
                  <a:lnTo>
                    <a:pt x="1703832" y="90423"/>
                  </a:lnTo>
                  <a:lnTo>
                    <a:pt x="1703832" y="452119"/>
                  </a:lnTo>
                  <a:lnTo>
                    <a:pt x="1696721" y="487304"/>
                  </a:lnTo>
                  <a:lnTo>
                    <a:pt x="1677336" y="516048"/>
                  </a:lnTo>
                  <a:lnTo>
                    <a:pt x="1648592" y="535433"/>
                  </a:lnTo>
                  <a:lnTo>
                    <a:pt x="1613408" y="542543"/>
                  </a:lnTo>
                  <a:lnTo>
                    <a:pt x="90424" y="542543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19"/>
                  </a:lnTo>
                  <a:lnTo>
                    <a:pt x="0" y="90423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49300" y="2382977"/>
            <a:ext cx="989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SoftMax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62965" y="3100070"/>
            <a:ext cx="1767839" cy="606425"/>
            <a:chOff x="362965" y="3100070"/>
            <a:chExt cx="1767839" cy="606425"/>
          </a:xfrm>
        </p:grpSpPr>
        <p:sp>
          <p:nvSpPr>
            <p:cNvPr id="47" name="object 47"/>
            <p:cNvSpPr/>
            <p:nvPr/>
          </p:nvSpPr>
          <p:spPr>
            <a:xfrm>
              <a:off x="394715" y="3131820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16134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19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3"/>
                  </a:lnTo>
                  <a:lnTo>
                    <a:pt x="1613408" y="542543"/>
                  </a:lnTo>
                  <a:lnTo>
                    <a:pt x="1648592" y="535433"/>
                  </a:lnTo>
                  <a:lnTo>
                    <a:pt x="1677336" y="516048"/>
                  </a:lnTo>
                  <a:lnTo>
                    <a:pt x="1696721" y="487304"/>
                  </a:lnTo>
                  <a:lnTo>
                    <a:pt x="1703832" y="452119"/>
                  </a:lnTo>
                  <a:lnTo>
                    <a:pt x="1703832" y="90424"/>
                  </a:lnTo>
                  <a:lnTo>
                    <a:pt x="1696721" y="55239"/>
                  </a:lnTo>
                  <a:lnTo>
                    <a:pt x="1677336" y="26495"/>
                  </a:lnTo>
                  <a:lnTo>
                    <a:pt x="1648592" y="7110"/>
                  </a:lnTo>
                  <a:lnTo>
                    <a:pt x="1613408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4715" y="3131820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1613408" y="0"/>
                  </a:lnTo>
                  <a:lnTo>
                    <a:pt x="1648592" y="7110"/>
                  </a:lnTo>
                  <a:lnTo>
                    <a:pt x="1677336" y="26495"/>
                  </a:lnTo>
                  <a:lnTo>
                    <a:pt x="1696721" y="55239"/>
                  </a:lnTo>
                  <a:lnTo>
                    <a:pt x="1703832" y="90424"/>
                  </a:lnTo>
                  <a:lnTo>
                    <a:pt x="1703832" y="452119"/>
                  </a:lnTo>
                  <a:lnTo>
                    <a:pt x="1696721" y="487304"/>
                  </a:lnTo>
                  <a:lnTo>
                    <a:pt x="1677336" y="516048"/>
                  </a:lnTo>
                  <a:lnTo>
                    <a:pt x="1648592" y="535433"/>
                  </a:lnTo>
                  <a:lnTo>
                    <a:pt x="1613408" y="542543"/>
                  </a:lnTo>
                  <a:lnTo>
                    <a:pt x="90424" y="542543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19"/>
                  </a:lnTo>
                  <a:lnTo>
                    <a:pt x="0" y="90424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47419" y="3241675"/>
            <a:ext cx="59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as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k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62965" y="3959605"/>
            <a:ext cx="1767839" cy="603250"/>
            <a:chOff x="362965" y="3959605"/>
            <a:chExt cx="1767839" cy="603250"/>
          </a:xfrm>
        </p:grpSpPr>
        <p:sp>
          <p:nvSpPr>
            <p:cNvPr id="51" name="object 51"/>
            <p:cNvSpPr/>
            <p:nvPr/>
          </p:nvSpPr>
          <p:spPr>
            <a:xfrm>
              <a:off x="394715" y="3991355"/>
              <a:ext cx="1704339" cy="539750"/>
            </a:xfrm>
            <a:custGeom>
              <a:avLst/>
              <a:gdLst/>
              <a:ahLst/>
              <a:cxnLst/>
              <a:rect l="l" t="t" r="r" b="b"/>
              <a:pathLst>
                <a:path w="1704339" h="539750">
                  <a:moveTo>
                    <a:pt x="1613916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1613916" y="539496"/>
                  </a:lnTo>
                  <a:lnTo>
                    <a:pt x="1648914" y="532429"/>
                  </a:lnTo>
                  <a:lnTo>
                    <a:pt x="1677495" y="513159"/>
                  </a:lnTo>
                  <a:lnTo>
                    <a:pt x="1696765" y="484578"/>
                  </a:lnTo>
                  <a:lnTo>
                    <a:pt x="1703832" y="449580"/>
                  </a:lnTo>
                  <a:lnTo>
                    <a:pt x="1703832" y="89916"/>
                  </a:lnTo>
                  <a:lnTo>
                    <a:pt x="1696765" y="54917"/>
                  </a:lnTo>
                  <a:lnTo>
                    <a:pt x="1677495" y="26336"/>
                  </a:lnTo>
                  <a:lnTo>
                    <a:pt x="1648914" y="7066"/>
                  </a:lnTo>
                  <a:lnTo>
                    <a:pt x="1613916" y="0"/>
                  </a:lnTo>
                  <a:close/>
                </a:path>
              </a:pathLst>
            </a:custGeom>
            <a:solidFill>
              <a:srgbClr val="2DA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4715" y="3991355"/>
              <a:ext cx="1704339" cy="539750"/>
            </a:xfrm>
            <a:custGeom>
              <a:avLst/>
              <a:gdLst/>
              <a:ahLst/>
              <a:cxnLst/>
              <a:rect l="l" t="t" r="r" b="b"/>
              <a:pathLst>
                <a:path w="1704339" h="53975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613916" y="0"/>
                  </a:lnTo>
                  <a:lnTo>
                    <a:pt x="1648914" y="7066"/>
                  </a:lnTo>
                  <a:lnTo>
                    <a:pt x="1677495" y="26336"/>
                  </a:lnTo>
                  <a:lnTo>
                    <a:pt x="1696765" y="54917"/>
                  </a:lnTo>
                  <a:lnTo>
                    <a:pt x="1703832" y="89916"/>
                  </a:lnTo>
                  <a:lnTo>
                    <a:pt x="1703832" y="449580"/>
                  </a:lnTo>
                  <a:lnTo>
                    <a:pt x="1696765" y="484578"/>
                  </a:lnTo>
                  <a:lnTo>
                    <a:pt x="1677495" y="513159"/>
                  </a:lnTo>
                  <a:lnTo>
                    <a:pt x="1648914" y="532429"/>
                  </a:lnTo>
                  <a:lnTo>
                    <a:pt x="1613916" y="539496"/>
                  </a:lnTo>
                  <a:lnTo>
                    <a:pt x="89915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6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32180" y="4099941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cal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62965" y="4816094"/>
            <a:ext cx="1767839" cy="606425"/>
            <a:chOff x="362965" y="4816094"/>
            <a:chExt cx="1767839" cy="606425"/>
          </a:xfrm>
        </p:grpSpPr>
        <p:sp>
          <p:nvSpPr>
            <p:cNvPr id="55" name="object 55"/>
            <p:cNvSpPr/>
            <p:nvPr/>
          </p:nvSpPr>
          <p:spPr>
            <a:xfrm>
              <a:off x="394715" y="4847844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16134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3"/>
                  </a:lnTo>
                  <a:lnTo>
                    <a:pt x="0" y="452119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3"/>
                  </a:lnTo>
                  <a:lnTo>
                    <a:pt x="1613408" y="542543"/>
                  </a:lnTo>
                  <a:lnTo>
                    <a:pt x="1648592" y="535433"/>
                  </a:lnTo>
                  <a:lnTo>
                    <a:pt x="1677336" y="516048"/>
                  </a:lnTo>
                  <a:lnTo>
                    <a:pt x="1696721" y="487304"/>
                  </a:lnTo>
                  <a:lnTo>
                    <a:pt x="1703832" y="452119"/>
                  </a:lnTo>
                  <a:lnTo>
                    <a:pt x="1703832" y="90423"/>
                  </a:lnTo>
                  <a:lnTo>
                    <a:pt x="1696721" y="55239"/>
                  </a:lnTo>
                  <a:lnTo>
                    <a:pt x="1677336" y="26495"/>
                  </a:lnTo>
                  <a:lnTo>
                    <a:pt x="1648592" y="7110"/>
                  </a:lnTo>
                  <a:lnTo>
                    <a:pt x="161340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4715" y="4847844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0" y="90423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1613408" y="0"/>
                  </a:lnTo>
                  <a:lnTo>
                    <a:pt x="1648592" y="7110"/>
                  </a:lnTo>
                  <a:lnTo>
                    <a:pt x="1677336" y="26495"/>
                  </a:lnTo>
                  <a:lnTo>
                    <a:pt x="1696721" y="55239"/>
                  </a:lnTo>
                  <a:lnTo>
                    <a:pt x="1703832" y="90423"/>
                  </a:lnTo>
                  <a:lnTo>
                    <a:pt x="1703832" y="452119"/>
                  </a:lnTo>
                  <a:lnTo>
                    <a:pt x="1696721" y="487304"/>
                  </a:lnTo>
                  <a:lnTo>
                    <a:pt x="1677336" y="516048"/>
                  </a:lnTo>
                  <a:lnTo>
                    <a:pt x="1648592" y="535433"/>
                  </a:lnTo>
                  <a:lnTo>
                    <a:pt x="1613408" y="542543"/>
                  </a:lnTo>
                  <a:lnTo>
                    <a:pt x="90424" y="542543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19"/>
                  </a:lnTo>
                  <a:lnTo>
                    <a:pt x="0" y="90423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22452" y="4957648"/>
            <a:ext cx="844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tM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ul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59918" y="1289558"/>
            <a:ext cx="2758440" cy="4483735"/>
            <a:chOff x="359918" y="1289558"/>
            <a:chExt cx="2758440" cy="4483735"/>
          </a:xfrm>
        </p:grpSpPr>
        <p:sp>
          <p:nvSpPr>
            <p:cNvPr id="59" name="object 59"/>
            <p:cNvSpPr/>
            <p:nvPr/>
          </p:nvSpPr>
          <p:spPr>
            <a:xfrm>
              <a:off x="729792" y="1863724"/>
              <a:ext cx="951865" cy="3909060"/>
            </a:xfrm>
            <a:custGeom>
              <a:avLst/>
              <a:gdLst/>
              <a:ahLst/>
              <a:cxnLst/>
              <a:rect l="l" t="t" r="r" b="b"/>
              <a:pathLst>
                <a:path w="951864" h="3909060">
                  <a:moveTo>
                    <a:pt x="177177" y="3672014"/>
                  </a:moveTo>
                  <a:lnTo>
                    <a:pt x="173634" y="3662553"/>
                  </a:lnTo>
                  <a:lnTo>
                    <a:pt x="118529" y="3574415"/>
                  </a:lnTo>
                  <a:lnTo>
                    <a:pt x="88595" y="3526536"/>
                  </a:lnTo>
                  <a:lnTo>
                    <a:pt x="3556" y="3662553"/>
                  </a:lnTo>
                  <a:lnTo>
                    <a:pt x="0" y="3672014"/>
                  </a:lnTo>
                  <a:lnTo>
                    <a:pt x="342" y="3681755"/>
                  </a:lnTo>
                  <a:lnTo>
                    <a:pt x="4305" y="3690658"/>
                  </a:lnTo>
                  <a:lnTo>
                    <a:pt x="11633" y="3697605"/>
                  </a:lnTo>
                  <a:lnTo>
                    <a:pt x="21069" y="3701123"/>
                  </a:lnTo>
                  <a:lnTo>
                    <a:pt x="30810" y="3700780"/>
                  </a:lnTo>
                  <a:lnTo>
                    <a:pt x="39700" y="3696830"/>
                  </a:lnTo>
                  <a:lnTo>
                    <a:pt x="46634" y="3689477"/>
                  </a:lnTo>
                  <a:lnTo>
                    <a:pt x="63195" y="3662984"/>
                  </a:lnTo>
                  <a:lnTo>
                    <a:pt x="63195" y="3908958"/>
                  </a:lnTo>
                  <a:lnTo>
                    <a:pt x="113995" y="3908958"/>
                  </a:lnTo>
                  <a:lnTo>
                    <a:pt x="113995" y="3662984"/>
                  </a:lnTo>
                  <a:lnTo>
                    <a:pt x="130556" y="3689477"/>
                  </a:lnTo>
                  <a:lnTo>
                    <a:pt x="137477" y="3696830"/>
                  </a:lnTo>
                  <a:lnTo>
                    <a:pt x="146380" y="3700780"/>
                  </a:lnTo>
                  <a:lnTo>
                    <a:pt x="156108" y="3701123"/>
                  </a:lnTo>
                  <a:lnTo>
                    <a:pt x="165557" y="3697605"/>
                  </a:lnTo>
                  <a:lnTo>
                    <a:pt x="172872" y="3690658"/>
                  </a:lnTo>
                  <a:lnTo>
                    <a:pt x="176834" y="3681755"/>
                  </a:lnTo>
                  <a:lnTo>
                    <a:pt x="177177" y="3672014"/>
                  </a:lnTo>
                  <a:close/>
                </a:path>
                <a:path w="951864" h="3909060">
                  <a:moveTo>
                    <a:pt x="606958" y="2812478"/>
                  </a:moveTo>
                  <a:lnTo>
                    <a:pt x="603453" y="2803017"/>
                  </a:lnTo>
                  <a:lnTo>
                    <a:pt x="548309" y="2714879"/>
                  </a:lnTo>
                  <a:lnTo>
                    <a:pt x="518363" y="2667000"/>
                  </a:lnTo>
                  <a:lnTo>
                    <a:pt x="433324" y="2803017"/>
                  </a:lnTo>
                  <a:lnTo>
                    <a:pt x="429768" y="2812478"/>
                  </a:lnTo>
                  <a:lnTo>
                    <a:pt x="430110" y="2822219"/>
                  </a:lnTo>
                  <a:lnTo>
                    <a:pt x="434073" y="2831122"/>
                  </a:lnTo>
                  <a:lnTo>
                    <a:pt x="441401" y="2838069"/>
                  </a:lnTo>
                  <a:lnTo>
                    <a:pt x="450837" y="2841587"/>
                  </a:lnTo>
                  <a:lnTo>
                    <a:pt x="460578" y="2841256"/>
                  </a:lnTo>
                  <a:lnTo>
                    <a:pt x="469468" y="2837294"/>
                  </a:lnTo>
                  <a:lnTo>
                    <a:pt x="476402" y="2829941"/>
                  </a:lnTo>
                  <a:lnTo>
                    <a:pt x="492925" y="2803512"/>
                  </a:lnTo>
                  <a:lnTo>
                    <a:pt x="492963" y="2714879"/>
                  </a:lnTo>
                  <a:lnTo>
                    <a:pt x="492963" y="2803448"/>
                  </a:lnTo>
                  <a:lnTo>
                    <a:pt x="492963" y="2983230"/>
                  </a:lnTo>
                  <a:lnTo>
                    <a:pt x="543763" y="2983230"/>
                  </a:lnTo>
                  <a:lnTo>
                    <a:pt x="543725" y="2803461"/>
                  </a:lnTo>
                  <a:lnTo>
                    <a:pt x="560273" y="2829941"/>
                  </a:lnTo>
                  <a:lnTo>
                    <a:pt x="567220" y="2837294"/>
                  </a:lnTo>
                  <a:lnTo>
                    <a:pt x="576122" y="2841256"/>
                  </a:lnTo>
                  <a:lnTo>
                    <a:pt x="585863" y="2841587"/>
                  </a:lnTo>
                  <a:lnTo>
                    <a:pt x="595325" y="2838069"/>
                  </a:lnTo>
                  <a:lnTo>
                    <a:pt x="602665" y="2831122"/>
                  </a:lnTo>
                  <a:lnTo>
                    <a:pt x="606628" y="2822219"/>
                  </a:lnTo>
                  <a:lnTo>
                    <a:pt x="606958" y="2812478"/>
                  </a:lnTo>
                  <a:close/>
                </a:path>
                <a:path w="951864" h="3909060">
                  <a:moveTo>
                    <a:pt x="606958" y="1955990"/>
                  </a:moveTo>
                  <a:lnTo>
                    <a:pt x="603453" y="1946529"/>
                  </a:lnTo>
                  <a:lnTo>
                    <a:pt x="548309" y="1858391"/>
                  </a:lnTo>
                  <a:lnTo>
                    <a:pt x="518363" y="1810512"/>
                  </a:lnTo>
                  <a:lnTo>
                    <a:pt x="433324" y="1946529"/>
                  </a:lnTo>
                  <a:lnTo>
                    <a:pt x="429768" y="1955990"/>
                  </a:lnTo>
                  <a:lnTo>
                    <a:pt x="430110" y="1965731"/>
                  </a:lnTo>
                  <a:lnTo>
                    <a:pt x="434073" y="1974634"/>
                  </a:lnTo>
                  <a:lnTo>
                    <a:pt x="441401" y="1981581"/>
                  </a:lnTo>
                  <a:lnTo>
                    <a:pt x="450837" y="1985098"/>
                  </a:lnTo>
                  <a:lnTo>
                    <a:pt x="460578" y="1984768"/>
                  </a:lnTo>
                  <a:lnTo>
                    <a:pt x="469468" y="1980806"/>
                  </a:lnTo>
                  <a:lnTo>
                    <a:pt x="476402" y="1973453"/>
                  </a:lnTo>
                  <a:lnTo>
                    <a:pt x="492925" y="1947024"/>
                  </a:lnTo>
                  <a:lnTo>
                    <a:pt x="492963" y="1858391"/>
                  </a:lnTo>
                  <a:lnTo>
                    <a:pt x="492963" y="1946960"/>
                  </a:lnTo>
                  <a:lnTo>
                    <a:pt x="492963" y="2126742"/>
                  </a:lnTo>
                  <a:lnTo>
                    <a:pt x="543763" y="2126742"/>
                  </a:lnTo>
                  <a:lnTo>
                    <a:pt x="543725" y="1946973"/>
                  </a:lnTo>
                  <a:lnTo>
                    <a:pt x="560273" y="1973453"/>
                  </a:lnTo>
                  <a:lnTo>
                    <a:pt x="567220" y="1980806"/>
                  </a:lnTo>
                  <a:lnTo>
                    <a:pt x="576122" y="1984768"/>
                  </a:lnTo>
                  <a:lnTo>
                    <a:pt x="585863" y="1985098"/>
                  </a:lnTo>
                  <a:lnTo>
                    <a:pt x="595325" y="1981581"/>
                  </a:lnTo>
                  <a:lnTo>
                    <a:pt x="602665" y="1974634"/>
                  </a:lnTo>
                  <a:lnTo>
                    <a:pt x="606628" y="1965731"/>
                  </a:lnTo>
                  <a:lnTo>
                    <a:pt x="606958" y="1955990"/>
                  </a:lnTo>
                  <a:close/>
                </a:path>
                <a:path w="951864" h="3909060">
                  <a:moveTo>
                    <a:pt x="606958" y="1099502"/>
                  </a:moveTo>
                  <a:lnTo>
                    <a:pt x="603453" y="1090041"/>
                  </a:lnTo>
                  <a:lnTo>
                    <a:pt x="548309" y="1001903"/>
                  </a:lnTo>
                  <a:lnTo>
                    <a:pt x="518363" y="954024"/>
                  </a:lnTo>
                  <a:lnTo>
                    <a:pt x="433324" y="1090041"/>
                  </a:lnTo>
                  <a:lnTo>
                    <a:pt x="429768" y="1099502"/>
                  </a:lnTo>
                  <a:lnTo>
                    <a:pt x="430110" y="1109243"/>
                  </a:lnTo>
                  <a:lnTo>
                    <a:pt x="434073" y="1118146"/>
                  </a:lnTo>
                  <a:lnTo>
                    <a:pt x="441401" y="1125093"/>
                  </a:lnTo>
                  <a:lnTo>
                    <a:pt x="450837" y="1128610"/>
                  </a:lnTo>
                  <a:lnTo>
                    <a:pt x="460578" y="1128268"/>
                  </a:lnTo>
                  <a:lnTo>
                    <a:pt x="469468" y="1124318"/>
                  </a:lnTo>
                  <a:lnTo>
                    <a:pt x="476402" y="1116965"/>
                  </a:lnTo>
                  <a:lnTo>
                    <a:pt x="492925" y="1090536"/>
                  </a:lnTo>
                  <a:lnTo>
                    <a:pt x="492963" y="1001903"/>
                  </a:lnTo>
                  <a:lnTo>
                    <a:pt x="492963" y="1090472"/>
                  </a:lnTo>
                  <a:lnTo>
                    <a:pt x="492963" y="1270254"/>
                  </a:lnTo>
                  <a:lnTo>
                    <a:pt x="543763" y="1270254"/>
                  </a:lnTo>
                  <a:lnTo>
                    <a:pt x="543725" y="1090485"/>
                  </a:lnTo>
                  <a:lnTo>
                    <a:pt x="560273" y="1116965"/>
                  </a:lnTo>
                  <a:lnTo>
                    <a:pt x="567220" y="1124318"/>
                  </a:lnTo>
                  <a:lnTo>
                    <a:pt x="576122" y="1128268"/>
                  </a:lnTo>
                  <a:lnTo>
                    <a:pt x="585863" y="1128610"/>
                  </a:lnTo>
                  <a:lnTo>
                    <a:pt x="595325" y="1125093"/>
                  </a:lnTo>
                  <a:lnTo>
                    <a:pt x="602665" y="1118146"/>
                  </a:lnTo>
                  <a:lnTo>
                    <a:pt x="606628" y="1109243"/>
                  </a:lnTo>
                  <a:lnTo>
                    <a:pt x="606958" y="1099502"/>
                  </a:lnTo>
                  <a:close/>
                </a:path>
                <a:path w="951864" h="3909060">
                  <a:moveTo>
                    <a:pt x="606958" y="145478"/>
                  </a:moveTo>
                  <a:lnTo>
                    <a:pt x="603453" y="136017"/>
                  </a:lnTo>
                  <a:lnTo>
                    <a:pt x="548309" y="47879"/>
                  </a:lnTo>
                  <a:lnTo>
                    <a:pt x="518363" y="0"/>
                  </a:lnTo>
                  <a:lnTo>
                    <a:pt x="433324" y="136017"/>
                  </a:lnTo>
                  <a:lnTo>
                    <a:pt x="429768" y="145478"/>
                  </a:lnTo>
                  <a:lnTo>
                    <a:pt x="430110" y="155219"/>
                  </a:lnTo>
                  <a:lnTo>
                    <a:pt x="434073" y="164122"/>
                  </a:lnTo>
                  <a:lnTo>
                    <a:pt x="441401" y="171069"/>
                  </a:lnTo>
                  <a:lnTo>
                    <a:pt x="450837" y="174586"/>
                  </a:lnTo>
                  <a:lnTo>
                    <a:pt x="460578" y="174244"/>
                  </a:lnTo>
                  <a:lnTo>
                    <a:pt x="469468" y="170294"/>
                  </a:lnTo>
                  <a:lnTo>
                    <a:pt x="476402" y="162941"/>
                  </a:lnTo>
                  <a:lnTo>
                    <a:pt x="492925" y="136512"/>
                  </a:lnTo>
                  <a:lnTo>
                    <a:pt x="492963" y="47879"/>
                  </a:lnTo>
                  <a:lnTo>
                    <a:pt x="492963" y="136448"/>
                  </a:lnTo>
                  <a:lnTo>
                    <a:pt x="492963" y="410718"/>
                  </a:lnTo>
                  <a:lnTo>
                    <a:pt x="543763" y="410718"/>
                  </a:lnTo>
                  <a:lnTo>
                    <a:pt x="543725" y="136461"/>
                  </a:lnTo>
                  <a:lnTo>
                    <a:pt x="560273" y="162941"/>
                  </a:lnTo>
                  <a:lnTo>
                    <a:pt x="567220" y="170294"/>
                  </a:lnTo>
                  <a:lnTo>
                    <a:pt x="576122" y="174244"/>
                  </a:lnTo>
                  <a:lnTo>
                    <a:pt x="585863" y="174586"/>
                  </a:lnTo>
                  <a:lnTo>
                    <a:pt x="595325" y="171069"/>
                  </a:lnTo>
                  <a:lnTo>
                    <a:pt x="602665" y="164122"/>
                  </a:lnTo>
                  <a:lnTo>
                    <a:pt x="606628" y="155219"/>
                  </a:lnTo>
                  <a:lnTo>
                    <a:pt x="606958" y="145478"/>
                  </a:lnTo>
                  <a:close/>
                </a:path>
                <a:path w="951864" h="3909060">
                  <a:moveTo>
                    <a:pt x="951382" y="3672014"/>
                  </a:moveTo>
                  <a:lnTo>
                    <a:pt x="947877" y="3662553"/>
                  </a:lnTo>
                  <a:lnTo>
                    <a:pt x="892733" y="3574415"/>
                  </a:lnTo>
                  <a:lnTo>
                    <a:pt x="862787" y="3526536"/>
                  </a:lnTo>
                  <a:lnTo>
                    <a:pt x="777697" y="3662553"/>
                  </a:lnTo>
                  <a:lnTo>
                    <a:pt x="774179" y="3672014"/>
                  </a:lnTo>
                  <a:lnTo>
                    <a:pt x="774522" y="3681755"/>
                  </a:lnTo>
                  <a:lnTo>
                    <a:pt x="778471" y="3690658"/>
                  </a:lnTo>
                  <a:lnTo>
                    <a:pt x="785825" y="3697605"/>
                  </a:lnTo>
                  <a:lnTo>
                    <a:pt x="795274" y="3701123"/>
                  </a:lnTo>
                  <a:lnTo>
                    <a:pt x="805014" y="3700780"/>
                  </a:lnTo>
                  <a:lnTo>
                    <a:pt x="813917" y="3696830"/>
                  </a:lnTo>
                  <a:lnTo>
                    <a:pt x="820877" y="3689477"/>
                  </a:lnTo>
                  <a:lnTo>
                    <a:pt x="837374" y="3663073"/>
                  </a:lnTo>
                  <a:lnTo>
                    <a:pt x="837387" y="3574415"/>
                  </a:lnTo>
                  <a:lnTo>
                    <a:pt x="837387" y="3663073"/>
                  </a:lnTo>
                  <a:lnTo>
                    <a:pt x="837387" y="3908958"/>
                  </a:lnTo>
                  <a:lnTo>
                    <a:pt x="888187" y="3908958"/>
                  </a:lnTo>
                  <a:lnTo>
                    <a:pt x="888187" y="3663073"/>
                  </a:lnTo>
                  <a:lnTo>
                    <a:pt x="904684" y="3689477"/>
                  </a:lnTo>
                  <a:lnTo>
                    <a:pt x="911644" y="3696830"/>
                  </a:lnTo>
                  <a:lnTo>
                    <a:pt x="920546" y="3700780"/>
                  </a:lnTo>
                  <a:lnTo>
                    <a:pt x="930287" y="3701123"/>
                  </a:lnTo>
                  <a:lnTo>
                    <a:pt x="939749" y="3697605"/>
                  </a:lnTo>
                  <a:lnTo>
                    <a:pt x="947089" y="3690658"/>
                  </a:lnTo>
                  <a:lnTo>
                    <a:pt x="951052" y="3681755"/>
                  </a:lnTo>
                  <a:lnTo>
                    <a:pt x="951382" y="367201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1668" y="1321308"/>
              <a:ext cx="2694940" cy="542925"/>
            </a:xfrm>
            <a:custGeom>
              <a:avLst/>
              <a:gdLst/>
              <a:ahLst/>
              <a:cxnLst/>
              <a:rect l="l" t="t" r="r" b="b"/>
              <a:pathLst>
                <a:path w="2694940" h="542925">
                  <a:moveTo>
                    <a:pt x="26040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19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3"/>
                  </a:lnTo>
                  <a:lnTo>
                    <a:pt x="2604008" y="542543"/>
                  </a:lnTo>
                  <a:lnTo>
                    <a:pt x="2639192" y="535433"/>
                  </a:lnTo>
                  <a:lnTo>
                    <a:pt x="2667936" y="516048"/>
                  </a:lnTo>
                  <a:lnTo>
                    <a:pt x="2687321" y="487304"/>
                  </a:lnTo>
                  <a:lnTo>
                    <a:pt x="2694432" y="452119"/>
                  </a:lnTo>
                  <a:lnTo>
                    <a:pt x="2694432" y="90424"/>
                  </a:lnTo>
                  <a:lnTo>
                    <a:pt x="2687321" y="55239"/>
                  </a:lnTo>
                  <a:lnTo>
                    <a:pt x="2667936" y="26495"/>
                  </a:lnTo>
                  <a:lnTo>
                    <a:pt x="2639192" y="7110"/>
                  </a:lnTo>
                  <a:lnTo>
                    <a:pt x="260400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1668" y="1321308"/>
              <a:ext cx="2694940" cy="542925"/>
            </a:xfrm>
            <a:custGeom>
              <a:avLst/>
              <a:gdLst/>
              <a:ahLst/>
              <a:cxnLst/>
              <a:rect l="l" t="t" r="r" b="b"/>
              <a:pathLst>
                <a:path w="2694940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2604008" y="0"/>
                  </a:lnTo>
                  <a:lnTo>
                    <a:pt x="2639192" y="7110"/>
                  </a:lnTo>
                  <a:lnTo>
                    <a:pt x="2667936" y="26495"/>
                  </a:lnTo>
                  <a:lnTo>
                    <a:pt x="2687321" y="55239"/>
                  </a:lnTo>
                  <a:lnTo>
                    <a:pt x="2694432" y="90424"/>
                  </a:lnTo>
                  <a:lnTo>
                    <a:pt x="2694432" y="452119"/>
                  </a:lnTo>
                  <a:lnTo>
                    <a:pt x="2687321" y="487304"/>
                  </a:lnTo>
                  <a:lnTo>
                    <a:pt x="2667936" y="516048"/>
                  </a:lnTo>
                  <a:lnTo>
                    <a:pt x="2639192" y="535433"/>
                  </a:lnTo>
                  <a:lnTo>
                    <a:pt x="2604008" y="542543"/>
                  </a:lnTo>
                  <a:lnTo>
                    <a:pt x="90424" y="542543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19"/>
                  </a:lnTo>
                  <a:lnTo>
                    <a:pt x="0" y="90424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497330" y="5830315"/>
            <a:ext cx="226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Q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6803" y="5830315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14450" y="1430223"/>
            <a:ext cx="844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tM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ul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433613" y="1875917"/>
            <a:ext cx="177800" cy="3895725"/>
          </a:xfrm>
          <a:custGeom>
            <a:avLst/>
            <a:gdLst/>
            <a:ahLst/>
            <a:cxnLst/>
            <a:rect l="l" t="t" r="r" b="b"/>
            <a:pathLst>
              <a:path w="177800" h="3895725">
                <a:moveTo>
                  <a:pt x="88606" y="95885"/>
                </a:moveTo>
                <a:lnTo>
                  <a:pt x="63206" y="136525"/>
                </a:lnTo>
                <a:lnTo>
                  <a:pt x="63206" y="3895140"/>
                </a:lnTo>
                <a:lnTo>
                  <a:pt x="114006" y="3895140"/>
                </a:lnTo>
                <a:lnTo>
                  <a:pt x="114006" y="136525"/>
                </a:lnTo>
                <a:lnTo>
                  <a:pt x="88606" y="95885"/>
                </a:lnTo>
                <a:close/>
              </a:path>
              <a:path w="177800" h="3895725">
                <a:moveTo>
                  <a:pt x="88606" y="0"/>
                </a:moveTo>
                <a:lnTo>
                  <a:pt x="3516" y="136017"/>
                </a:lnTo>
                <a:lnTo>
                  <a:pt x="0" y="145476"/>
                </a:lnTo>
                <a:lnTo>
                  <a:pt x="341" y="155209"/>
                </a:lnTo>
                <a:lnTo>
                  <a:pt x="4302" y="164109"/>
                </a:lnTo>
                <a:lnTo>
                  <a:pt x="11644" y="171069"/>
                </a:lnTo>
                <a:lnTo>
                  <a:pt x="21103" y="174585"/>
                </a:lnTo>
                <a:lnTo>
                  <a:pt x="30837" y="174244"/>
                </a:lnTo>
                <a:lnTo>
                  <a:pt x="39737" y="170283"/>
                </a:lnTo>
                <a:lnTo>
                  <a:pt x="46696" y="162941"/>
                </a:lnTo>
                <a:lnTo>
                  <a:pt x="63206" y="136525"/>
                </a:lnTo>
                <a:lnTo>
                  <a:pt x="63206" y="47879"/>
                </a:lnTo>
                <a:lnTo>
                  <a:pt x="118558" y="47879"/>
                </a:lnTo>
                <a:lnTo>
                  <a:pt x="88606" y="0"/>
                </a:lnTo>
                <a:close/>
              </a:path>
              <a:path w="177800" h="3895725">
                <a:moveTo>
                  <a:pt x="118558" y="47879"/>
                </a:moveTo>
                <a:lnTo>
                  <a:pt x="114006" y="47879"/>
                </a:lnTo>
                <a:lnTo>
                  <a:pt x="114006" y="136525"/>
                </a:lnTo>
                <a:lnTo>
                  <a:pt x="130516" y="162941"/>
                </a:lnTo>
                <a:lnTo>
                  <a:pt x="137475" y="170283"/>
                </a:lnTo>
                <a:lnTo>
                  <a:pt x="146375" y="174244"/>
                </a:lnTo>
                <a:lnTo>
                  <a:pt x="156108" y="174585"/>
                </a:lnTo>
                <a:lnTo>
                  <a:pt x="165568" y="171069"/>
                </a:lnTo>
                <a:lnTo>
                  <a:pt x="172910" y="164109"/>
                </a:lnTo>
                <a:lnTo>
                  <a:pt x="176871" y="155209"/>
                </a:lnTo>
                <a:lnTo>
                  <a:pt x="177212" y="145476"/>
                </a:lnTo>
                <a:lnTo>
                  <a:pt x="173696" y="136017"/>
                </a:lnTo>
                <a:lnTo>
                  <a:pt x="118558" y="47879"/>
                </a:lnTo>
                <a:close/>
              </a:path>
              <a:path w="177800" h="3895725">
                <a:moveTo>
                  <a:pt x="114006" y="47879"/>
                </a:moveTo>
                <a:lnTo>
                  <a:pt x="63206" y="47879"/>
                </a:lnTo>
                <a:lnTo>
                  <a:pt x="63206" y="136525"/>
                </a:lnTo>
                <a:lnTo>
                  <a:pt x="88606" y="95885"/>
                </a:lnTo>
                <a:lnTo>
                  <a:pt x="67016" y="61341"/>
                </a:lnTo>
                <a:lnTo>
                  <a:pt x="114006" y="61341"/>
                </a:lnTo>
                <a:lnTo>
                  <a:pt x="114006" y="47879"/>
                </a:lnTo>
                <a:close/>
              </a:path>
              <a:path w="177800" h="3895725">
                <a:moveTo>
                  <a:pt x="114006" y="61341"/>
                </a:moveTo>
                <a:lnTo>
                  <a:pt x="110196" y="61341"/>
                </a:lnTo>
                <a:lnTo>
                  <a:pt x="88606" y="95885"/>
                </a:lnTo>
                <a:lnTo>
                  <a:pt x="114006" y="136525"/>
                </a:lnTo>
                <a:lnTo>
                  <a:pt x="114006" y="61341"/>
                </a:lnTo>
                <a:close/>
              </a:path>
              <a:path w="177800" h="3895725">
                <a:moveTo>
                  <a:pt x="110196" y="61341"/>
                </a:moveTo>
                <a:lnTo>
                  <a:pt x="67016" y="61341"/>
                </a:lnTo>
                <a:lnTo>
                  <a:pt x="88606" y="95885"/>
                </a:lnTo>
                <a:lnTo>
                  <a:pt x="110196" y="6134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438780" y="5830315"/>
            <a:ext cx="180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65223" y="576453"/>
            <a:ext cx="18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659421" y="885316"/>
            <a:ext cx="177800" cy="410845"/>
          </a:xfrm>
          <a:custGeom>
            <a:avLst/>
            <a:gdLst/>
            <a:ahLst/>
            <a:cxnLst/>
            <a:rect l="l" t="t" r="r" b="b"/>
            <a:pathLst>
              <a:path w="177800" h="410844">
                <a:moveTo>
                  <a:pt x="88606" y="95885"/>
                </a:moveTo>
                <a:lnTo>
                  <a:pt x="63206" y="136525"/>
                </a:lnTo>
                <a:lnTo>
                  <a:pt x="63206" y="410718"/>
                </a:lnTo>
                <a:lnTo>
                  <a:pt x="114006" y="410718"/>
                </a:lnTo>
                <a:lnTo>
                  <a:pt x="114006" y="136525"/>
                </a:lnTo>
                <a:lnTo>
                  <a:pt x="88606" y="95885"/>
                </a:lnTo>
                <a:close/>
              </a:path>
              <a:path w="177800" h="410844">
                <a:moveTo>
                  <a:pt x="88606" y="0"/>
                </a:moveTo>
                <a:lnTo>
                  <a:pt x="3516" y="136017"/>
                </a:lnTo>
                <a:lnTo>
                  <a:pt x="0" y="145476"/>
                </a:lnTo>
                <a:lnTo>
                  <a:pt x="341" y="155209"/>
                </a:lnTo>
                <a:lnTo>
                  <a:pt x="4302" y="164109"/>
                </a:lnTo>
                <a:lnTo>
                  <a:pt x="11644" y="171069"/>
                </a:lnTo>
                <a:lnTo>
                  <a:pt x="21103" y="174585"/>
                </a:lnTo>
                <a:lnTo>
                  <a:pt x="30837" y="174244"/>
                </a:lnTo>
                <a:lnTo>
                  <a:pt x="39737" y="170283"/>
                </a:lnTo>
                <a:lnTo>
                  <a:pt x="46696" y="162941"/>
                </a:lnTo>
                <a:lnTo>
                  <a:pt x="63206" y="136525"/>
                </a:lnTo>
                <a:lnTo>
                  <a:pt x="63206" y="47879"/>
                </a:lnTo>
                <a:lnTo>
                  <a:pt x="118558" y="47879"/>
                </a:lnTo>
                <a:lnTo>
                  <a:pt x="88606" y="0"/>
                </a:lnTo>
                <a:close/>
              </a:path>
              <a:path w="177800" h="410844">
                <a:moveTo>
                  <a:pt x="118558" y="47879"/>
                </a:moveTo>
                <a:lnTo>
                  <a:pt x="114006" y="47879"/>
                </a:lnTo>
                <a:lnTo>
                  <a:pt x="114006" y="136525"/>
                </a:lnTo>
                <a:lnTo>
                  <a:pt x="130516" y="162941"/>
                </a:lnTo>
                <a:lnTo>
                  <a:pt x="137475" y="170283"/>
                </a:lnTo>
                <a:lnTo>
                  <a:pt x="146375" y="174244"/>
                </a:lnTo>
                <a:lnTo>
                  <a:pt x="156108" y="174585"/>
                </a:lnTo>
                <a:lnTo>
                  <a:pt x="165568" y="171069"/>
                </a:lnTo>
                <a:lnTo>
                  <a:pt x="172910" y="164109"/>
                </a:lnTo>
                <a:lnTo>
                  <a:pt x="176871" y="155209"/>
                </a:lnTo>
                <a:lnTo>
                  <a:pt x="177212" y="145476"/>
                </a:lnTo>
                <a:lnTo>
                  <a:pt x="173696" y="136017"/>
                </a:lnTo>
                <a:lnTo>
                  <a:pt x="118558" y="47879"/>
                </a:lnTo>
                <a:close/>
              </a:path>
              <a:path w="177800" h="410844">
                <a:moveTo>
                  <a:pt x="114006" y="47879"/>
                </a:moveTo>
                <a:lnTo>
                  <a:pt x="63206" y="47879"/>
                </a:lnTo>
                <a:lnTo>
                  <a:pt x="63206" y="136525"/>
                </a:lnTo>
                <a:lnTo>
                  <a:pt x="88606" y="95885"/>
                </a:lnTo>
                <a:lnTo>
                  <a:pt x="67016" y="61341"/>
                </a:lnTo>
                <a:lnTo>
                  <a:pt x="114006" y="61341"/>
                </a:lnTo>
                <a:lnTo>
                  <a:pt x="114006" y="47879"/>
                </a:lnTo>
                <a:close/>
              </a:path>
              <a:path w="177800" h="410844">
                <a:moveTo>
                  <a:pt x="114006" y="61341"/>
                </a:moveTo>
                <a:lnTo>
                  <a:pt x="110196" y="61341"/>
                </a:lnTo>
                <a:lnTo>
                  <a:pt x="88606" y="95885"/>
                </a:lnTo>
                <a:lnTo>
                  <a:pt x="114006" y="136525"/>
                </a:lnTo>
                <a:lnTo>
                  <a:pt x="114006" y="61341"/>
                </a:lnTo>
                <a:close/>
              </a:path>
              <a:path w="177800" h="410844">
                <a:moveTo>
                  <a:pt x="110196" y="61341"/>
                </a:moveTo>
                <a:lnTo>
                  <a:pt x="67016" y="61341"/>
                </a:lnTo>
                <a:lnTo>
                  <a:pt x="88606" y="95885"/>
                </a:lnTo>
                <a:lnTo>
                  <a:pt x="110196" y="6134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45559" y="4020820"/>
            <a:ext cx="433070" cy="15240"/>
          </a:xfrm>
          <a:custGeom>
            <a:avLst/>
            <a:gdLst/>
            <a:ahLst/>
            <a:cxnLst/>
            <a:rect l="l" t="t" r="r" b="b"/>
            <a:pathLst>
              <a:path w="433070" h="15239">
                <a:moveTo>
                  <a:pt x="432815" y="0"/>
                </a:moveTo>
                <a:lnTo>
                  <a:pt x="0" y="0"/>
                </a:lnTo>
                <a:lnTo>
                  <a:pt x="0" y="15239"/>
                </a:lnTo>
                <a:lnTo>
                  <a:pt x="432815" y="15239"/>
                </a:lnTo>
                <a:lnTo>
                  <a:pt x="43281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814571" y="3680841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404040"/>
                </a:solidFill>
                <a:latin typeface="Cambria Math"/>
                <a:cs typeface="Cambria Math"/>
              </a:rPr>
              <a:t>QK</a:t>
            </a:r>
            <a:r>
              <a:rPr sz="1950" spc="44" baseline="27777" dirty="0">
                <a:solidFill>
                  <a:srgbClr val="404040"/>
                </a:solidFill>
                <a:latin typeface="Cambria Math"/>
                <a:cs typeface="Cambria Math"/>
              </a:rPr>
              <a:t>𝑇</a:t>
            </a:r>
            <a:endParaRPr sz="1950" baseline="27777">
              <a:latin typeface="Cambria Math"/>
              <a:cs typeface="Cambria Math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849496" y="4081017"/>
            <a:ext cx="429259" cy="283845"/>
          </a:xfrm>
          <a:custGeom>
            <a:avLst/>
            <a:gdLst/>
            <a:ahLst/>
            <a:cxnLst/>
            <a:rect l="l" t="t" r="r" b="b"/>
            <a:pathLst>
              <a:path w="429260" h="283845">
                <a:moveTo>
                  <a:pt x="174243" y="0"/>
                </a:moveTo>
                <a:lnTo>
                  <a:pt x="143001" y="0"/>
                </a:lnTo>
                <a:lnTo>
                  <a:pt x="75183" y="253999"/>
                </a:lnTo>
                <a:lnTo>
                  <a:pt x="36575" y="167766"/>
                </a:lnTo>
                <a:lnTo>
                  <a:pt x="0" y="184530"/>
                </a:lnTo>
                <a:lnTo>
                  <a:pt x="3428" y="192912"/>
                </a:lnTo>
                <a:lnTo>
                  <a:pt x="22351" y="184530"/>
                </a:lnTo>
                <a:lnTo>
                  <a:pt x="68579" y="283844"/>
                </a:lnTo>
                <a:lnTo>
                  <a:pt x="79375" y="283844"/>
                </a:lnTo>
                <a:lnTo>
                  <a:pt x="151891" y="14858"/>
                </a:lnTo>
                <a:lnTo>
                  <a:pt x="166750" y="14858"/>
                </a:lnTo>
                <a:lnTo>
                  <a:pt x="166750" y="16001"/>
                </a:lnTo>
                <a:lnTo>
                  <a:pt x="428878" y="16001"/>
                </a:lnTo>
                <a:lnTo>
                  <a:pt x="428878" y="761"/>
                </a:lnTo>
                <a:lnTo>
                  <a:pt x="174243" y="761"/>
                </a:lnTo>
                <a:lnTo>
                  <a:pt x="17424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979164" y="4040200"/>
            <a:ext cx="324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r>
              <a:rPr sz="1950" spc="22" baseline="-14957" dirty="0">
                <a:solidFill>
                  <a:srgbClr val="404040"/>
                </a:solidFill>
                <a:latin typeface="Cambria Math"/>
                <a:cs typeface="Cambria Math"/>
              </a:rPr>
              <a:t>𝑄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15459" y="3854577"/>
            <a:ext cx="9982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+</a:t>
            </a:r>
            <a:r>
              <a:rPr sz="1800" spc="-2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Mask</a:t>
            </a:r>
            <a:r>
              <a:rPr sz="1800" spc="5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206488" y="36893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802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88991" y="36893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22987" y="66802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443473" y="3601592"/>
            <a:ext cx="1772285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  <a:tabLst>
                <a:tab pos="67119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1.1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5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2.30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00"/>
              </a:lnSpc>
              <a:tabLst>
                <a:tab pos="67119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2.3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3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6.92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671195" algn="l"/>
                <a:tab pos="1326515" algn="l"/>
              </a:tabLst>
            </a:pP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2.3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6</a:t>
            </a:r>
            <a:r>
              <a:rPr sz="1800" spc="-10" dirty="0">
                <a:solidFill>
                  <a:srgbClr val="404040"/>
                </a:solidFill>
                <a:latin typeface="Cambria Math"/>
                <a:cs typeface="Cambria Math"/>
              </a:rPr>
              <a:t>.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9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	</a:t>
            </a:r>
            <a:r>
              <a:rPr sz="1800" spc="10" dirty="0">
                <a:solidFill>
                  <a:srgbClr val="404040"/>
                </a:solidFill>
                <a:latin typeface="Cambria Math"/>
                <a:cs typeface="Cambria Math"/>
              </a:rPr>
              <a:t>5.77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30820" y="3854577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+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974328" y="36893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802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89647" y="36893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22987" y="66802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644765" y="3598545"/>
            <a:ext cx="133921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96075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∞	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∞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484505" algn="l"/>
                <a:tab pos="96075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−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∞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484505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114281" y="3854577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199368" y="36893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802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384919" y="3689350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59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802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8020"/>
                </a:lnTo>
                <a:lnTo>
                  <a:pt x="22987" y="66802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440418" y="3601592"/>
            <a:ext cx="1769745" cy="8337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6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1.15</a:t>
            </a:r>
            <a:r>
              <a:rPr sz="1800" spc="40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 Math"/>
                <a:cs typeface="Cambria Math"/>
              </a:rPr>
              <a:t>−∞</a:t>
            </a:r>
            <a:r>
              <a:rPr sz="1800" spc="39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−∞ 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2.30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9.23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−∞ 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2.30</a:t>
            </a:r>
            <a:r>
              <a:rPr sz="1800" spc="16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6.92</a:t>
            </a:r>
            <a:r>
              <a:rPr sz="1800" spc="19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Cambria Math"/>
                <a:cs typeface="Cambria Math"/>
              </a:rPr>
              <a:t>5.77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F657C-8BB9-8951-47DB-2B7BBAE5E83A}"/>
              </a:ext>
            </a:extLst>
          </p:cNvPr>
          <p:cNvSpPr txBox="1"/>
          <p:nvPr/>
        </p:nvSpPr>
        <p:spPr>
          <a:xfrm>
            <a:off x="3821864" y="6126937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</a:t>
            </a:r>
            <a:r>
              <a:rPr lang="en-US" sz="1800" spc="-10" dirty="0" err="1">
                <a:solidFill>
                  <a:srgbClr val="404040"/>
                </a:solidFill>
                <a:latin typeface="Cambria Math"/>
                <a:cs typeface="Cambria Math"/>
              </a:rPr>
              <a:t>s</a:t>
            </a:r>
            <a:r>
              <a:rPr lang="en-US" sz="1800" dirty="0" err="1">
                <a:solidFill>
                  <a:srgbClr val="404040"/>
                </a:solidFill>
                <a:latin typeface="Cambria Math"/>
                <a:cs typeface="Cambria Math"/>
              </a:rPr>
              <a:t>o</a:t>
            </a:r>
            <a:r>
              <a:rPr lang="en-US" sz="1800" spc="5" dirty="0" err="1">
                <a:solidFill>
                  <a:srgbClr val="404040"/>
                </a:solidFill>
                <a:latin typeface="Cambria Math"/>
                <a:cs typeface="Cambria Math"/>
              </a:rPr>
              <a:t>f</a:t>
            </a:r>
            <a:r>
              <a:rPr lang="en-US" sz="1800" spc="-10" dirty="0" err="1">
                <a:solidFill>
                  <a:srgbClr val="404040"/>
                </a:solidFill>
                <a:latin typeface="Cambria Math"/>
                <a:cs typeface="Cambria Math"/>
              </a:rPr>
              <a:t>t</a:t>
            </a:r>
            <a:r>
              <a:rPr lang="en-US" sz="1800" spc="-15" dirty="0" err="1">
                <a:solidFill>
                  <a:srgbClr val="404040"/>
                </a:solidFill>
                <a:latin typeface="Cambria Math"/>
                <a:cs typeface="Cambria Math"/>
              </a:rPr>
              <a:t>m</a:t>
            </a:r>
            <a:r>
              <a:rPr lang="en-US" sz="1800" spc="5" dirty="0" err="1">
                <a:solidFill>
                  <a:srgbClr val="404040"/>
                </a:solidFill>
                <a:latin typeface="Cambria Math"/>
                <a:cs typeface="Cambria Math"/>
              </a:rPr>
              <a:t>a</a:t>
            </a:r>
            <a:r>
              <a:rPr lang="en-US" sz="1800" dirty="0" err="1">
                <a:solidFill>
                  <a:srgbClr val="404040"/>
                </a:solidFill>
                <a:latin typeface="Cambria Math"/>
                <a:cs typeface="Cambria Math"/>
              </a:rPr>
              <a:t>x</a:t>
            </a:r>
            <a:endParaRPr lang="en-US" sz="1800" dirty="0">
              <a:latin typeface="Cambria Math"/>
              <a:cs typeface="Cambria Math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3053A-EE0B-5C4C-27D0-79188F78DEC8}"/>
              </a:ext>
            </a:extLst>
          </p:cNvPr>
          <p:cNvSpPr txBox="1"/>
          <p:nvPr/>
        </p:nvSpPr>
        <p:spPr>
          <a:xfrm>
            <a:off x="5791337" y="618494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C2F42A-2723-521C-53AD-CE3FAED5F96F}"/>
              </a:ext>
            </a:extLst>
          </p:cNvPr>
          <p:cNvSpPr txBox="1"/>
          <p:nvPr/>
        </p:nvSpPr>
        <p:spPr>
          <a:xfrm>
            <a:off x="6395086" y="6242977"/>
            <a:ext cx="154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2       7.9       0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42057" y="4498924"/>
            <a:ext cx="3314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solidFill>
                  <a:srgbClr val="404040"/>
                </a:solidFill>
                <a:latin typeface="Cambria Math"/>
                <a:cs typeface="Cambria Math"/>
              </a:rPr>
              <a:t>𝐱</a:t>
            </a:r>
            <a:r>
              <a:rPr sz="2175" spc="60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𝟏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8301" y="4505401"/>
            <a:ext cx="3314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solidFill>
                  <a:srgbClr val="404040"/>
                </a:solidFill>
                <a:latin typeface="Cambria Math"/>
                <a:cs typeface="Cambria Math"/>
              </a:rPr>
              <a:t>𝐱</a:t>
            </a:r>
            <a:r>
              <a:rPr sz="2175" spc="60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𝟐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8326" y="4498924"/>
            <a:ext cx="3314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solidFill>
                  <a:srgbClr val="404040"/>
                </a:solidFill>
                <a:latin typeface="Cambria Math"/>
                <a:cs typeface="Cambria Math"/>
              </a:rPr>
              <a:t>𝐱</a:t>
            </a:r>
            <a:r>
              <a:rPr sz="2175" spc="60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2819" y="2223389"/>
            <a:ext cx="9039225" cy="2338705"/>
            <a:chOff x="1472819" y="2223389"/>
            <a:chExt cx="9039225" cy="2338705"/>
          </a:xfrm>
        </p:grpSpPr>
        <p:sp>
          <p:nvSpPr>
            <p:cNvPr id="7" name="object 7"/>
            <p:cNvSpPr/>
            <p:nvPr/>
          </p:nvSpPr>
          <p:spPr>
            <a:xfrm>
              <a:off x="2704211" y="3319488"/>
              <a:ext cx="748665" cy="155575"/>
            </a:xfrm>
            <a:custGeom>
              <a:avLst/>
              <a:gdLst/>
              <a:ahLst/>
              <a:cxnLst/>
              <a:rect l="l" t="t" r="r" b="b"/>
              <a:pathLst>
                <a:path w="748664" h="155575">
                  <a:moveTo>
                    <a:pt x="664454" y="77507"/>
                  </a:moveTo>
                  <a:lnTo>
                    <a:pt x="605663" y="114210"/>
                  </a:lnTo>
                  <a:lnTo>
                    <a:pt x="599267" y="120261"/>
                  </a:lnTo>
                  <a:lnTo>
                    <a:pt x="595836" y="128037"/>
                  </a:lnTo>
                  <a:lnTo>
                    <a:pt x="595572" y="136552"/>
                  </a:lnTo>
                  <a:lnTo>
                    <a:pt x="598677" y="144817"/>
                  </a:lnTo>
                  <a:lnTo>
                    <a:pt x="604728" y="151233"/>
                  </a:lnTo>
                  <a:lnTo>
                    <a:pt x="612505" y="154707"/>
                  </a:lnTo>
                  <a:lnTo>
                    <a:pt x="621020" y="155015"/>
                  </a:lnTo>
                  <a:lnTo>
                    <a:pt x="629285" y="151929"/>
                  </a:lnTo>
                  <a:lnTo>
                    <a:pt x="712746" y="99732"/>
                  </a:lnTo>
                  <a:lnTo>
                    <a:pt x="706374" y="99732"/>
                  </a:lnTo>
                  <a:lnTo>
                    <a:pt x="715043" y="97992"/>
                  </a:lnTo>
                  <a:lnTo>
                    <a:pt x="717553" y="96303"/>
                  </a:lnTo>
                  <a:lnTo>
                    <a:pt x="694563" y="96303"/>
                  </a:lnTo>
                  <a:lnTo>
                    <a:pt x="664454" y="77507"/>
                  </a:lnTo>
                  <a:close/>
                </a:path>
                <a:path w="748664" h="155575">
                  <a:moveTo>
                    <a:pt x="628854" y="55282"/>
                  </a:moveTo>
                  <a:lnTo>
                    <a:pt x="22225" y="55282"/>
                  </a:lnTo>
                  <a:lnTo>
                    <a:pt x="13555" y="57023"/>
                  </a:lnTo>
                  <a:lnTo>
                    <a:pt x="6492" y="61775"/>
                  </a:lnTo>
                  <a:lnTo>
                    <a:pt x="1740" y="68837"/>
                  </a:lnTo>
                  <a:lnTo>
                    <a:pt x="0" y="77507"/>
                  </a:lnTo>
                  <a:lnTo>
                    <a:pt x="1740" y="86177"/>
                  </a:lnTo>
                  <a:lnTo>
                    <a:pt x="6492" y="93239"/>
                  </a:lnTo>
                  <a:lnTo>
                    <a:pt x="13555" y="97992"/>
                  </a:lnTo>
                  <a:lnTo>
                    <a:pt x="22225" y="99732"/>
                  </a:lnTo>
                  <a:lnTo>
                    <a:pt x="628854" y="99732"/>
                  </a:lnTo>
                  <a:lnTo>
                    <a:pt x="664454" y="77507"/>
                  </a:lnTo>
                  <a:lnTo>
                    <a:pt x="628854" y="55282"/>
                  </a:lnTo>
                  <a:close/>
                </a:path>
                <a:path w="748664" h="155575">
                  <a:moveTo>
                    <a:pt x="712746" y="55282"/>
                  </a:moveTo>
                  <a:lnTo>
                    <a:pt x="706374" y="55282"/>
                  </a:lnTo>
                  <a:lnTo>
                    <a:pt x="715043" y="57023"/>
                  </a:lnTo>
                  <a:lnTo>
                    <a:pt x="722106" y="61775"/>
                  </a:lnTo>
                  <a:lnTo>
                    <a:pt x="726858" y="68837"/>
                  </a:lnTo>
                  <a:lnTo>
                    <a:pt x="728599" y="77507"/>
                  </a:lnTo>
                  <a:lnTo>
                    <a:pt x="726858" y="86177"/>
                  </a:lnTo>
                  <a:lnTo>
                    <a:pt x="722106" y="93239"/>
                  </a:lnTo>
                  <a:lnTo>
                    <a:pt x="715043" y="97992"/>
                  </a:lnTo>
                  <a:lnTo>
                    <a:pt x="706374" y="99732"/>
                  </a:lnTo>
                  <a:lnTo>
                    <a:pt x="712746" y="99732"/>
                  </a:lnTo>
                  <a:lnTo>
                    <a:pt x="748284" y="77507"/>
                  </a:lnTo>
                  <a:lnTo>
                    <a:pt x="712746" y="55282"/>
                  </a:lnTo>
                  <a:close/>
                </a:path>
                <a:path w="748664" h="155575">
                  <a:moveTo>
                    <a:pt x="694563" y="58711"/>
                  </a:moveTo>
                  <a:lnTo>
                    <a:pt x="664454" y="77507"/>
                  </a:lnTo>
                  <a:lnTo>
                    <a:pt x="694563" y="96303"/>
                  </a:lnTo>
                  <a:lnTo>
                    <a:pt x="694563" y="58711"/>
                  </a:lnTo>
                  <a:close/>
                </a:path>
                <a:path w="748664" h="155575">
                  <a:moveTo>
                    <a:pt x="717553" y="58711"/>
                  </a:moveTo>
                  <a:lnTo>
                    <a:pt x="694563" y="58711"/>
                  </a:lnTo>
                  <a:lnTo>
                    <a:pt x="694563" y="96303"/>
                  </a:lnTo>
                  <a:lnTo>
                    <a:pt x="717553" y="96303"/>
                  </a:lnTo>
                  <a:lnTo>
                    <a:pt x="722106" y="93239"/>
                  </a:lnTo>
                  <a:lnTo>
                    <a:pt x="726858" y="86177"/>
                  </a:lnTo>
                  <a:lnTo>
                    <a:pt x="728599" y="77507"/>
                  </a:lnTo>
                  <a:lnTo>
                    <a:pt x="726858" y="68837"/>
                  </a:lnTo>
                  <a:lnTo>
                    <a:pt x="722106" y="61775"/>
                  </a:lnTo>
                  <a:lnTo>
                    <a:pt x="717553" y="58711"/>
                  </a:lnTo>
                  <a:close/>
                </a:path>
                <a:path w="748664" h="155575">
                  <a:moveTo>
                    <a:pt x="621020" y="0"/>
                  </a:moveTo>
                  <a:lnTo>
                    <a:pt x="612505" y="307"/>
                  </a:lnTo>
                  <a:lnTo>
                    <a:pt x="604728" y="3782"/>
                  </a:lnTo>
                  <a:lnTo>
                    <a:pt x="598677" y="10197"/>
                  </a:lnTo>
                  <a:lnTo>
                    <a:pt x="595572" y="18462"/>
                  </a:lnTo>
                  <a:lnTo>
                    <a:pt x="595836" y="26977"/>
                  </a:lnTo>
                  <a:lnTo>
                    <a:pt x="599267" y="34754"/>
                  </a:lnTo>
                  <a:lnTo>
                    <a:pt x="605663" y="40804"/>
                  </a:lnTo>
                  <a:lnTo>
                    <a:pt x="664454" y="77507"/>
                  </a:lnTo>
                  <a:lnTo>
                    <a:pt x="694563" y="58711"/>
                  </a:lnTo>
                  <a:lnTo>
                    <a:pt x="717553" y="58711"/>
                  </a:lnTo>
                  <a:lnTo>
                    <a:pt x="715043" y="57023"/>
                  </a:lnTo>
                  <a:lnTo>
                    <a:pt x="706374" y="55282"/>
                  </a:lnTo>
                  <a:lnTo>
                    <a:pt x="712746" y="55282"/>
                  </a:lnTo>
                  <a:lnTo>
                    <a:pt x="629285" y="3085"/>
                  </a:lnTo>
                  <a:lnTo>
                    <a:pt x="62102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4916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4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5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5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94916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5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5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4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3168" y="3762629"/>
              <a:ext cx="155575" cy="799465"/>
            </a:xfrm>
            <a:custGeom>
              <a:avLst/>
              <a:gdLst/>
              <a:ahLst/>
              <a:cxnLst/>
              <a:rect l="l" t="t" r="r" b="b"/>
              <a:pathLst>
                <a:path w="155575" h="799464">
                  <a:moveTo>
                    <a:pt x="77507" y="83829"/>
                  </a:moveTo>
                  <a:lnTo>
                    <a:pt x="55282" y="119429"/>
                  </a:lnTo>
                  <a:lnTo>
                    <a:pt x="55282" y="776859"/>
                  </a:lnTo>
                  <a:lnTo>
                    <a:pt x="57023" y="785528"/>
                  </a:lnTo>
                  <a:lnTo>
                    <a:pt x="61775" y="792591"/>
                  </a:lnTo>
                  <a:lnTo>
                    <a:pt x="68837" y="797343"/>
                  </a:lnTo>
                  <a:lnTo>
                    <a:pt x="77507" y="799084"/>
                  </a:lnTo>
                  <a:lnTo>
                    <a:pt x="86177" y="797343"/>
                  </a:lnTo>
                  <a:lnTo>
                    <a:pt x="93239" y="792591"/>
                  </a:lnTo>
                  <a:lnTo>
                    <a:pt x="97992" y="785528"/>
                  </a:lnTo>
                  <a:lnTo>
                    <a:pt x="99732" y="776859"/>
                  </a:lnTo>
                  <a:lnTo>
                    <a:pt x="99732" y="119429"/>
                  </a:lnTo>
                  <a:lnTo>
                    <a:pt x="77507" y="83829"/>
                  </a:lnTo>
                  <a:close/>
                </a:path>
                <a:path w="155575" h="799464">
                  <a:moveTo>
                    <a:pt x="77507" y="0"/>
                  </a:moveTo>
                  <a:lnTo>
                    <a:pt x="3085" y="118999"/>
                  </a:lnTo>
                  <a:lnTo>
                    <a:pt x="0" y="127263"/>
                  </a:lnTo>
                  <a:lnTo>
                    <a:pt x="307" y="135778"/>
                  </a:lnTo>
                  <a:lnTo>
                    <a:pt x="3782" y="143555"/>
                  </a:lnTo>
                  <a:lnTo>
                    <a:pt x="10197" y="149606"/>
                  </a:lnTo>
                  <a:lnTo>
                    <a:pt x="18462" y="152765"/>
                  </a:lnTo>
                  <a:lnTo>
                    <a:pt x="26977" y="152495"/>
                  </a:lnTo>
                  <a:lnTo>
                    <a:pt x="34754" y="149034"/>
                  </a:lnTo>
                  <a:lnTo>
                    <a:pt x="40804" y="142621"/>
                  </a:lnTo>
                  <a:lnTo>
                    <a:pt x="55282" y="119429"/>
                  </a:lnTo>
                  <a:lnTo>
                    <a:pt x="55282" y="41910"/>
                  </a:lnTo>
                  <a:lnTo>
                    <a:pt x="57022" y="33240"/>
                  </a:lnTo>
                  <a:lnTo>
                    <a:pt x="61775" y="26177"/>
                  </a:lnTo>
                  <a:lnTo>
                    <a:pt x="68837" y="21425"/>
                  </a:lnTo>
                  <a:lnTo>
                    <a:pt x="77507" y="19685"/>
                  </a:lnTo>
                  <a:lnTo>
                    <a:pt x="89818" y="19685"/>
                  </a:lnTo>
                  <a:lnTo>
                    <a:pt x="77507" y="0"/>
                  </a:lnTo>
                  <a:close/>
                </a:path>
                <a:path w="155575" h="799464">
                  <a:moveTo>
                    <a:pt x="89818" y="19685"/>
                  </a:moveTo>
                  <a:lnTo>
                    <a:pt x="77507" y="19685"/>
                  </a:lnTo>
                  <a:lnTo>
                    <a:pt x="86177" y="21425"/>
                  </a:lnTo>
                  <a:lnTo>
                    <a:pt x="93239" y="26177"/>
                  </a:lnTo>
                  <a:lnTo>
                    <a:pt x="97992" y="33240"/>
                  </a:lnTo>
                  <a:lnTo>
                    <a:pt x="99732" y="41910"/>
                  </a:lnTo>
                  <a:lnTo>
                    <a:pt x="99732" y="119429"/>
                  </a:lnTo>
                  <a:lnTo>
                    <a:pt x="114210" y="142621"/>
                  </a:lnTo>
                  <a:lnTo>
                    <a:pt x="120261" y="149034"/>
                  </a:lnTo>
                  <a:lnTo>
                    <a:pt x="128037" y="152495"/>
                  </a:lnTo>
                  <a:lnTo>
                    <a:pt x="136552" y="152765"/>
                  </a:lnTo>
                  <a:lnTo>
                    <a:pt x="144817" y="149606"/>
                  </a:lnTo>
                  <a:lnTo>
                    <a:pt x="151233" y="143555"/>
                  </a:lnTo>
                  <a:lnTo>
                    <a:pt x="154707" y="135778"/>
                  </a:lnTo>
                  <a:lnTo>
                    <a:pt x="155015" y="127263"/>
                  </a:lnTo>
                  <a:lnTo>
                    <a:pt x="151929" y="118999"/>
                  </a:lnTo>
                  <a:lnTo>
                    <a:pt x="89818" y="19685"/>
                  </a:lnTo>
                  <a:close/>
                </a:path>
                <a:path w="155575" h="799464">
                  <a:moveTo>
                    <a:pt x="77507" y="19685"/>
                  </a:moveTo>
                  <a:lnTo>
                    <a:pt x="68837" y="21425"/>
                  </a:lnTo>
                  <a:lnTo>
                    <a:pt x="61775" y="26177"/>
                  </a:lnTo>
                  <a:lnTo>
                    <a:pt x="57022" y="33240"/>
                  </a:lnTo>
                  <a:lnTo>
                    <a:pt x="55282" y="41910"/>
                  </a:lnTo>
                  <a:lnTo>
                    <a:pt x="55282" y="119429"/>
                  </a:lnTo>
                  <a:lnTo>
                    <a:pt x="77507" y="83829"/>
                  </a:lnTo>
                  <a:lnTo>
                    <a:pt x="58711" y="53721"/>
                  </a:lnTo>
                  <a:lnTo>
                    <a:pt x="99732" y="53721"/>
                  </a:lnTo>
                  <a:lnTo>
                    <a:pt x="99732" y="41910"/>
                  </a:lnTo>
                  <a:lnTo>
                    <a:pt x="97992" y="33240"/>
                  </a:lnTo>
                  <a:lnTo>
                    <a:pt x="93239" y="26177"/>
                  </a:lnTo>
                  <a:lnTo>
                    <a:pt x="86177" y="21425"/>
                  </a:lnTo>
                  <a:lnTo>
                    <a:pt x="77507" y="19685"/>
                  </a:lnTo>
                  <a:close/>
                </a:path>
                <a:path w="155575" h="799464">
                  <a:moveTo>
                    <a:pt x="99732" y="53721"/>
                  </a:moveTo>
                  <a:lnTo>
                    <a:pt x="96303" y="53721"/>
                  </a:lnTo>
                  <a:lnTo>
                    <a:pt x="77507" y="83829"/>
                  </a:lnTo>
                  <a:lnTo>
                    <a:pt x="99732" y="119429"/>
                  </a:lnTo>
                  <a:lnTo>
                    <a:pt x="99732" y="53721"/>
                  </a:lnTo>
                  <a:close/>
                </a:path>
                <a:path w="155575" h="799464">
                  <a:moveTo>
                    <a:pt x="96303" y="53721"/>
                  </a:moveTo>
                  <a:lnTo>
                    <a:pt x="58711" y="53721"/>
                  </a:lnTo>
                  <a:lnTo>
                    <a:pt x="77507" y="83829"/>
                  </a:lnTo>
                  <a:lnTo>
                    <a:pt x="96303" y="5372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186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186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2819" y="3319500"/>
              <a:ext cx="2422525" cy="1242695"/>
            </a:xfrm>
            <a:custGeom>
              <a:avLst/>
              <a:gdLst/>
              <a:ahLst/>
              <a:cxnLst/>
              <a:rect l="l" t="t" r="r" b="b"/>
              <a:pathLst>
                <a:path w="2422525" h="1242695">
                  <a:moveTo>
                    <a:pt x="522224" y="77495"/>
                  </a:moveTo>
                  <a:lnTo>
                    <a:pt x="486676" y="55270"/>
                  </a:lnTo>
                  <a:lnTo>
                    <a:pt x="403225" y="3073"/>
                  </a:lnTo>
                  <a:lnTo>
                    <a:pt x="394957" y="0"/>
                  </a:lnTo>
                  <a:lnTo>
                    <a:pt x="386435" y="304"/>
                  </a:lnTo>
                  <a:lnTo>
                    <a:pt x="378663" y="3771"/>
                  </a:lnTo>
                  <a:lnTo>
                    <a:pt x="372618" y="10185"/>
                  </a:lnTo>
                  <a:lnTo>
                    <a:pt x="369506" y="18453"/>
                  </a:lnTo>
                  <a:lnTo>
                    <a:pt x="369773" y="26974"/>
                  </a:lnTo>
                  <a:lnTo>
                    <a:pt x="373202" y="34747"/>
                  </a:lnTo>
                  <a:lnTo>
                    <a:pt x="379603" y="40792"/>
                  </a:lnTo>
                  <a:lnTo>
                    <a:pt x="402780" y="55270"/>
                  </a:lnTo>
                  <a:lnTo>
                    <a:pt x="22225" y="55270"/>
                  </a:lnTo>
                  <a:lnTo>
                    <a:pt x="13550" y="57023"/>
                  </a:lnTo>
                  <a:lnTo>
                    <a:pt x="6489" y="61772"/>
                  </a:lnTo>
                  <a:lnTo>
                    <a:pt x="1739" y="68834"/>
                  </a:lnTo>
                  <a:lnTo>
                    <a:pt x="0" y="77495"/>
                  </a:lnTo>
                  <a:lnTo>
                    <a:pt x="1739" y="86169"/>
                  </a:lnTo>
                  <a:lnTo>
                    <a:pt x="6489" y="93230"/>
                  </a:lnTo>
                  <a:lnTo>
                    <a:pt x="13550" y="97980"/>
                  </a:lnTo>
                  <a:lnTo>
                    <a:pt x="22225" y="99720"/>
                  </a:lnTo>
                  <a:lnTo>
                    <a:pt x="402780" y="99720"/>
                  </a:lnTo>
                  <a:lnTo>
                    <a:pt x="379603" y="114198"/>
                  </a:lnTo>
                  <a:lnTo>
                    <a:pt x="373202" y="120256"/>
                  </a:lnTo>
                  <a:lnTo>
                    <a:pt x="369773" y="128028"/>
                  </a:lnTo>
                  <a:lnTo>
                    <a:pt x="369506" y="136550"/>
                  </a:lnTo>
                  <a:lnTo>
                    <a:pt x="372618" y="144805"/>
                  </a:lnTo>
                  <a:lnTo>
                    <a:pt x="378663" y="151231"/>
                  </a:lnTo>
                  <a:lnTo>
                    <a:pt x="386435" y="154698"/>
                  </a:lnTo>
                  <a:lnTo>
                    <a:pt x="394957" y="155003"/>
                  </a:lnTo>
                  <a:lnTo>
                    <a:pt x="403225" y="151917"/>
                  </a:lnTo>
                  <a:lnTo>
                    <a:pt x="486676" y="99720"/>
                  </a:lnTo>
                  <a:lnTo>
                    <a:pt x="522224" y="77495"/>
                  </a:lnTo>
                  <a:close/>
                </a:path>
                <a:path w="2422525" h="1242695">
                  <a:moveTo>
                    <a:pt x="2422296" y="570395"/>
                  </a:moveTo>
                  <a:lnTo>
                    <a:pt x="2419223" y="562127"/>
                  </a:lnTo>
                  <a:lnTo>
                    <a:pt x="2357107" y="462813"/>
                  </a:lnTo>
                  <a:lnTo>
                    <a:pt x="2344801" y="443128"/>
                  </a:lnTo>
                  <a:lnTo>
                    <a:pt x="2270379" y="562127"/>
                  </a:lnTo>
                  <a:lnTo>
                    <a:pt x="2267293" y="570395"/>
                  </a:lnTo>
                  <a:lnTo>
                    <a:pt x="2267597" y="578916"/>
                  </a:lnTo>
                  <a:lnTo>
                    <a:pt x="2271064" y="586689"/>
                  </a:lnTo>
                  <a:lnTo>
                    <a:pt x="2277491" y="592734"/>
                  </a:lnTo>
                  <a:lnTo>
                    <a:pt x="2285746" y="595896"/>
                  </a:lnTo>
                  <a:lnTo>
                    <a:pt x="2294267" y="595630"/>
                  </a:lnTo>
                  <a:lnTo>
                    <a:pt x="2302040" y="592162"/>
                  </a:lnTo>
                  <a:lnTo>
                    <a:pt x="2308098" y="585749"/>
                  </a:lnTo>
                  <a:lnTo>
                    <a:pt x="2322563" y="562559"/>
                  </a:lnTo>
                  <a:lnTo>
                    <a:pt x="2322576" y="485038"/>
                  </a:lnTo>
                  <a:lnTo>
                    <a:pt x="2322576" y="562559"/>
                  </a:lnTo>
                  <a:lnTo>
                    <a:pt x="2322576" y="1219987"/>
                  </a:lnTo>
                  <a:lnTo>
                    <a:pt x="2324316" y="1228661"/>
                  </a:lnTo>
                  <a:lnTo>
                    <a:pt x="2329065" y="1235722"/>
                  </a:lnTo>
                  <a:lnTo>
                    <a:pt x="2336127" y="1240472"/>
                  </a:lnTo>
                  <a:lnTo>
                    <a:pt x="2344801" y="1242212"/>
                  </a:lnTo>
                  <a:lnTo>
                    <a:pt x="2353462" y="1240472"/>
                  </a:lnTo>
                  <a:lnTo>
                    <a:pt x="2360523" y="1235722"/>
                  </a:lnTo>
                  <a:lnTo>
                    <a:pt x="2365273" y="1228661"/>
                  </a:lnTo>
                  <a:lnTo>
                    <a:pt x="2367026" y="1219987"/>
                  </a:lnTo>
                  <a:lnTo>
                    <a:pt x="2367026" y="562559"/>
                  </a:lnTo>
                  <a:lnTo>
                    <a:pt x="2381504" y="585749"/>
                  </a:lnTo>
                  <a:lnTo>
                    <a:pt x="2387549" y="592162"/>
                  </a:lnTo>
                  <a:lnTo>
                    <a:pt x="2395321" y="595630"/>
                  </a:lnTo>
                  <a:lnTo>
                    <a:pt x="2403843" y="595896"/>
                  </a:lnTo>
                  <a:lnTo>
                    <a:pt x="2412111" y="592734"/>
                  </a:lnTo>
                  <a:lnTo>
                    <a:pt x="2418524" y="586689"/>
                  </a:lnTo>
                  <a:lnTo>
                    <a:pt x="2421991" y="578916"/>
                  </a:lnTo>
                  <a:lnTo>
                    <a:pt x="2422296" y="57039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2708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2708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0960" y="3762629"/>
              <a:ext cx="155575" cy="799465"/>
            </a:xfrm>
            <a:custGeom>
              <a:avLst/>
              <a:gdLst/>
              <a:ahLst/>
              <a:cxnLst/>
              <a:rect l="l" t="t" r="r" b="b"/>
              <a:pathLst>
                <a:path w="155575" h="799464">
                  <a:moveTo>
                    <a:pt x="77507" y="83829"/>
                  </a:moveTo>
                  <a:lnTo>
                    <a:pt x="55282" y="119429"/>
                  </a:lnTo>
                  <a:lnTo>
                    <a:pt x="55282" y="776859"/>
                  </a:lnTo>
                  <a:lnTo>
                    <a:pt x="57022" y="785528"/>
                  </a:lnTo>
                  <a:lnTo>
                    <a:pt x="61775" y="792591"/>
                  </a:lnTo>
                  <a:lnTo>
                    <a:pt x="68837" y="797343"/>
                  </a:lnTo>
                  <a:lnTo>
                    <a:pt x="77507" y="799084"/>
                  </a:lnTo>
                  <a:lnTo>
                    <a:pt x="86177" y="797343"/>
                  </a:lnTo>
                  <a:lnTo>
                    <a:pt x="93239" y="792591"/>
                  </a:lnTo>
                  <a:lnTo>
                    <a:pt x="97992" y="785528"/>
                  </a:lnTo>
                  <a:lnTo>
                    <a:pt x="99732" y="776859"/>
                  </a:lnTo>
                  <a:lnTo>
                    <a:pt x="99732" y="119429"/>
                  </a:lnTo>
                  <a:lnTo>
                    <a:pt x="77507" y="83829"/>
                  </a:lnTo>
                  <a:close/>
                </a:path>
                <a:path w="155575" h="799464">
                  <a:moveTo>
                    <a:pt x="77507" y="0"/>
                  </a:moveTo>
                  <a:lnTo>
                    <a:pt x="3085" y="118999"/>
                  </a:lnTo>
                  <a:lnTo>
                    <a:pt x="0" y="127263"/>
                  </a:lnTo>
                  <a:lnTo>
                    <a:pt x="307" y="135778"/>
                  </a:lnTo>
                  <a:lnTo>
                    <a:pt x="3782" y="143555"/>
                  </a:lnTo>
                  <a:lnTo>
                    <a:pt x="10197" y="149606"/>
                  </a:lnTo>
                  <a:lnTo>
                    <a:pt x="18462" y="152765"/>
                  </a:lnTo>
                  <a:lnTo>
                    <a:pt x="26977" y="152495"/>
                  </a:lnTo>
                  <a:lnTo>
                    <a:pt x="34754" y="149034"/>
                  </a:lnTo>
                  <a:lnTo>
                    <a:pt x="40804" y="142621"/>
                  </a:lnTo>
                  <a:lnTo>
                    <a:pt x="55282" y="119429"/>
                  </a:lnTo>
                  <a:lnTo>
                    <a:pt x="55282" y="41910"/>
                  </a:lnTo>
                  <a:lnTo>
                    <a:pt x="57022" y="33240"/>
                  </a:lnTo>
                  <a:lnTo>
                    <a:pt x="61775" y="26177"/>
                  </a:lnTo>
                  <a:lnTo>
                    <a:pt x="68837" y="21425"/>
                  </a:lnTo>
                  <a:lnTo>
                    <a:pt x="77507" y="19685"/>
                  </a:lnTo>
                  <a:lnTo>
                    <a:pt x="89818" y="19685"/>
                  </a:lnTo>
                  <a:lnTo>
                    <a:pt x="77507" y="0"/>
                  </a:lnTo>
                  <a:close/>
                </a:path>
                <a:path w="155575" h="799464">
                  <a:moveTo>
                    <a:pt x="89818" y="19685"/>
                  </a:moveTo>
                  <a:lnTo>
                    <a:pt x="77507" y="19685"/>
                  </a:lnTo>
                  <a:lnTo>
                    <a:pt x="86177" y="21425"/>
                  </a:lnTo>
                  <a:lnTo>
                    <a:pt x="93239" y="26177"/>
                  </a:lnTo>
                  <a:lnTo>
                    <a:pt x="97992" y="33240"/>
                  </a:lnTo>
                  <a:lnTo>
                    <a:pt x="99732" y="41910"/>
                  </a:lnTo>
                  <a:lnTo>
                    <a:pt x="99732" y="119429"/>
                  </a:lnTo>
                  <a:lnTo>
                    <a:pt x="114210" y="142621"/>
                  </a:lnTo>
                  <a:lnTo>
                    <a:pt x="120261" y="149034"/>
                  </a:lnTo>
                  <a:lnTo>
                    <a:pt x="128037" y="152495"/>
                  </a:lnTo>
                  <a:lnTo>
                    <a:pt x="136552" y="152765"/>
                  </a:lnTo>
                  <a:lnTo>
                    <a:pt x="144817" y="149606"/>
                  </a:lnTo>
                  <a:lnTo>
                    <a:pt x="151233" y="143555"/>
                  </a:lnTo>
                  <a:lnTo>
                    <a:pt x="154707" y="135778"/>
                  </a:lnTo>
                  <a:lnTo>
                    <a:pt x="155015" y="127263"/>
                  </a:lnTo>
                  <a:lnTo>
                    <a:pt x="151929" y="118999"/>
                  </a:lnTo>
                  <a:lnTo>
                    <a:pt x="89818" y="19685"/>
                  </a:lnTo>
                  <a:close/>
                </a:path>
                <a:path w="155575" h="799464">
                  <a:moveTo>
                    <a:pt x="77507" y="19685"/>
                  </a:moveTo>
                  <a:lnTo>
                    <a:pt x="68837" y="21425"/>
                  </a:lnTo>
                  <a:lnTo>
                    <a:pt x="61775" y="26177"/>
                  </a:lnTo>
                  <a:lnTo>
                    <a:pt x="57022" y="33240"/>
                  </a:lnTo>
                  <a:lnTo>
                    <a:pt x="55282" y="41910"/>
                  </a:lnTo>
                  <a:lnTo>
                    <a:pt x="55282" y="119429"/>
                  </a:lnTo>
                  <a:lnTo>
                    <a:pt x="77507" y="83829"/>
                  </a:lnTo>
                  <a:lnTo>
                    <a:pt x="58711" y="53721"/>
                  </a:lnTo>
                  <a:lnTo>
                    <a:pt x="99732" y="53721"/>
                  </a:lnTo>
                  <a:lnTo>
                    <a:pt x="99732" y="41910"/>
                  </a:lnTo>
                  <a:lnTo>
                    <a:pt x="97992" y="33240"/>
                  </a:lnTo>
                  <a:lnTo>
                    <a:pt x="93239" y="26177"/>
                  </a:lnTo>
                  <a:lnTo>
                    <a:pt x="86177" y="21425"/>
                  </a:lnTo>
                  <a:lnTo>
                    <a:pt x="77507" y="19685"/>
                  </a:lnTo>
                  <a:close/>
                </a:path>
                <a:path w="155575" h="799464">
                  <a:moveTo>
                    <a:pt x="99732" y="53721"/>
                  </a:moveTo>
                  <a:lnTo>
                    <a:pt x="96303" y="53721"/>
                  </a:lnTo>
                  <a:lnTo>
                    <a:pt x="77507" y="83829"/>
                  </a:lnTo>
                  <a:lnTo>
                    <a:pt x="99732" y="119429"/>
                  </a:lnTo>
                  <a:lnTo>
                    <a:pt x="99732" y="53721"/>
                  </a:lnTo>
                  <a:close/>
                </a:path>
                <a:path w="155575" h="799464">
                  <a:moveTo>
                    <a:pt x="96303" y="53721"/>
                  </a:moveTo>
                  <a:lnTo>
                    <a:pt x="58711" y="53721"/>
                  </a:lnTo>
                  <a:lnTo>
                    <a:pt x="77507" y="83829"/>
                  </a:lnTo>
                  <a:lnTo>
                    <a:pt x="96303" y="5372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56603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4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5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20" y="690244"/>
                  </a:lnTo>
                  <a:lnTo>
                    <a:pt x="731520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5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6603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20" y="41275"/>
                  </a:lnTo>
                  <a:lnTo>
                    <a:pt x="731520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5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4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5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5051" y="3319488"/>
              <a:ext cx="742315" cy="155575"/>
            </a:xfrm>
            <a:custGeom>
              <a:avLst/>
              <a:gdLst/>
              <a:ahLst/>
              <a:cxnLst/>
              <a:rect l="l" t="t" r="r" b="b"/>
              <a:pathLst>
                <a:path w="742314" h="155575">
                  <a:moveTo>
                    <a:pt x="658485" y="77507"/>
                  </a:moveTo>
                  <a:lnTo>
                    <a:pt x="599694" y="114210"/>
                  </a:lnTo>
                  <a:lnTo>
                    <a:pt x="593278" y="120261"/>
                  </a:lnTo>
                  <a:lnTo>
                    <a:pt x="589803" y="128037"/>
                  </a:lnTo>
                  <a:lnTo>
                    <a:pt x="589496" y="136552"/>
                  </a:lnTo>
                  <a:lnTo>
                    <a:pt x="592582" y="144817"/>
                  </a:lnTo>
                  <a:lnTo>
                    <a:pt x="598632" y="151233"/>
                  </a:lnTo>
                  <a:lnTo>
                    <a:pt x="606409" y="154707"/>
                  </a:lnTo>
                  <a:lnTo>
                    <a:pt x="614924" y="155015"/>
                  </a:lnTo>
                  <a:lnTo>
                    <a:pt x="623188" y="151929"/>
                  </a:lnTo>
                  <a:lnTo>
                    <a:pt x="706739" y="99732"/>
                  </a:lnTo>
                  <a:lnTo>
                    <a:pt x="700277" y="99732"/>
                  </a:lnTo>
                  <a:lnTo>
                    <a:pt x="708947" y="97992"/>
                  </a:lnTo>
                  <a:lnTo>
                    <a:pt x="711457" y="96303"/>
                  </a:lnTo>
                  <a:lnTo>
                    <a:pt x="688594" y="96303"/>
                  </a:lnTo>
                  <a:lnTo>
                    <a:pt x="658485" y="77507"/>
                  </a:lnTo>
                  <a:close/>
                </a:path>
                <a:path w="742314" h="155575">
                  <a:moveTo>
                    <a:pt x="622885" y="55282"/>
                  </a:moveTo>
                  <a:lnTo>
                    <a:pt x="22225" y="55282"/>
                  </a:lnTo>
                  <a:lnTo>
                    <a:pt x="13555" y="57022"/>
                  </a:lnTo>
                  <a:lnTo>
                    <a:pt x="6492" y="61775"/>
                  </a:lnTo>
                  <a:lnTo>
                    <a:pt x="1740" y="68837"/>
                  </a:lnTo>
                  <a:lnTo>
                    <a:pt x="0" y="77507"/>
                  </a:lnTo>
                  <a:lnTo>
                    <a:pt x="1740" y="86177"/>
                  </a:lnTo>
                  <a:lnTo>
                    <a:pt x="6492" y="93239"/>
                  </a:lnTo>
                  <a:lnTo>
                    <a:pt x="13555" y="97992"/>
                  </a:lnTo>
                  <a:lnTo>
                    <a:pt x="22225" y="99732"/>
                  </a:lnTo>
                  <a:lnTo>
                    <a:pt x="622885" y="99732"/>
                  </a:lnTo>
                  <a:lnTo>
                    <a:pt x="658485" y="77507"/>
                  </a:lnTo>
                  <a:lnTo>
                    <a:pt x="622885" y="55282"/>
                  </a:lnTo>
                  <a:close/>
                </a:path>
                <a:path w="742314" h="155575">
                  <a:moveTo>
                    <a:pt x="706739" y="55282"/>
                  </a:moveTo>
                  <a:lnTo>
                    <a:pt x="700277" y="55282"/>
                  </a:lnTo>
                  <a:lnTo>
                    <a:pt x="708947" y="57022"/>
                  </a:lnTo>
                  <a:lnTo>
                    <a:pt x="716010" y="61775"/>
                  </a:lnTo>
                  <a:lnTo>
                    <a:pt x="720762" y="68837"/>
                  </a:lnTo>
                  <a:lnTo>
                    <a:pt x="722502" y="77507"/>
                  </a:lnTo>
                  <a:lnTo>
                    <a:pt x="720762" y="86177"/>
                  </a:lnTo>
                  <a:lnTo>
                    <a:pt x="716010" y="93239"/>
                  </a:lnTo>
                  <a:lnTo>
                    <a:pt x="708947" y="97992"/>
                  </a:lnTo>
                  <a:lnTo>
                    <a:pt x="700277" y="99732"/>
                  </a:lnTo>
                  <a:lnTo>
                    <a:pt x="706739" y="99732"/>
                  </a:lnTo>
                  <a:lnTo>
                    <a:pt x="742314" y="77507"/>
                  </a:lnTo>
                  <a:lnTo>
                    <a:pt x="706739" y="55282"/>
                  </a:lnTo>
                  <a:close/>
                </a:path>
                <a:path w="742314" h="155575">
                  <a:moveTo>
                    <a:pt x="688594" y="58711"/>
                  </a:moveTo>
                  <a:lnTo>
                    <a:pt x="658485" y="77507"/>
                  </a:lnTo>
                  <a:lnTo>
                    <a:pt x="688594" y="96303"/>
                  </a:lnTo>
                  <a:lnTo>
                    <a:pt x="688594" y="58711"/>
                  </a:lnTo>
                  <a:close/>
                </a:path>
                <a:path w="742314" h="155575">
                  <a:moveTo>
                    <a:pt x="711457" y="58711"/>
                  </a:moveTo>
                  <a:lnTo>
                    <a:pt x="688594" y="58711"/>
                  </a:lnTo>
                  <a:lnTo>
                    <a:pt x="688594" y="96303"/>
                  </a:lnTo>
                  <a:lnTo>
                    <a:pt x="711457" y="96303"/>
                  </a:lnTo>
                  <a:lnTo>
                    <a:pt x="716010" y="93239"/>
                  </a:lnTo>
                  <a:lnTo>
                    <a:pt x="720762" y="86177"/>
                  </a:lnTo>
                  <a:lnTo>
                    <a:pt x="722502" y="77507"/>
                  </a:lnTo>
                  <a:lnTo>
                    <a:pt x="720762" y="68837"/>
                  </a:lnTo>
                  <a:lnTo>
                    <a:pt x="716010" y="61775"/>
                  </a:lnTo>
                  <a:lnTo>
                    <a:pt x="711457" y="58711"/>
                  </a:lnTo>
                  <a:close/>
                </a:path>
                <a:path w="742314" h="155575">
                  <a:moveTo>
                    <a:pt x="614924" y="0"/>
                  </a:moveTo>
                  <a:lnTo>
                    <a:pt x="606409" y="307"/>
                  </a:lnTo>
                  <a:lnTo>
                    <a:pt x="598632" y="3782"/>
                  </a:lnTo>
                  <a:lnTo>
                    <a:pt x="592582" y="10197"/>
                  </a:lnTo>
                  <a:lnTo>
                    <a:pt x="589496" y="18462"/>
                  </a:lnTo>
                  <a:lnTo>
                    <a:pt x="589803" y="26977"/>
                  </a:lnTo>
                  <a:lnTo>
                    <a:pt x="593278" y="34754"/>
                  </a:lnTo>
                  <a:lnTo>
                    <a:pt x="599694" y="40804"/>
                  </a:lnTo>
                  <a:lnTo>
                    <a:pt x="658485" y="77507"/>
                  </a:lnTo>
                  <a:lnTo>
                    <a:pt x="688594" y="58711"/>
                  </a:lnTo>
                  <a:lnTo>
                    <a:pt x="711457" y="58711"/>
                  </a:lnTo>
                  <a:lnTo>
                    <a:pt x="708947" y="57022"/>
                  </a:lnTo>
                  <a:lnTo>
                    <a:pt x="700277" y="55282"/>
                  </a:lnTo>
                  <a:lnTo>
                    <a:pt x="706739" y="55282"/>
                  </a:lnTo>
                  <a:lnTo>
                    <a:pt x="623188" y="3085"/>
                  </a:lnTo>
                  <a:lnTo>
                    <a:pt x="61492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1050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5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5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20" y="690244"/>
                  </a:lnTo>
                  <a:lnTo>
                    <a:pt x="731520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5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10500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5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20" y="41275"/>
                  </a:lnTo>
                  <a:lnTo>
                    <a:pt x="731520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5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5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5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65898" y="3319488"/>
              <a:ext cx="742315" cy="155575"/>
            </a:xfrm>
            <a:custGeom>
              <a:avLst/>
              <a:gdLst/>
              <a:ahLst/>
              <a:cxnLst/>
              <a:rect l="l" t="t" r="r" b="b"/>
              <a:pathLst>
                <a:path w="742315" h="155575">
                  <a:moveTo>
                    <a:pt x="658485" y="77507"/>
                  </a:moveTo>
                  <a:lnTo>
                    <a:pt x="599694" y="114210"/>
                  </a:lnTo>
                  <a:lnTo>
                    <a:pt x="593278" y="120261"/>
                  </a:lnTo>
                  <a:lnTo>
                    <a:pt x="589803" y="128037"/>
                  </a:lnTo>
                  <a:lnTo>
                    <a:pt x="589496" y="136552"/>
                  </a:lnTo>
                  <a:lnTo>
                    <a:pt x="592581" y="144817"/>
                  </a:lnTo>
                  <a:lnTo>
                    <a:pt x="598632" y="151233"/>
                  </a:lnTo>
                  <a:lnTo>
                    <a:pt x="606409" y="154707"/>
                  </a:lnTo>
                  <a:lnTo>
                    <a:pt x="614924" y="155015"/>
                  </a:lnTo>
                  <a:lnTo>
                    <a:pt x="623189" y="151929"/>
                  </a:lnTo>
                  <a:lnTo>
                    <a:pt x="706739" y="99732"/>
                  </a:lnTo>
                  <a:lnTo>
                    <a:pt x="700277" y="99732"/>
                  </a:lnTo>
                  <a:lnTo>
                    <a:pt x="708947" y="97992"/>
                  </a:lnTo>
                  <a:lnTo>
                    <a:pt x="711457" y="96303"/>
                  </a:lnTo>
                  <a:lnTo>
                    <a:pt x="688594" y="96303"/>
                  </a:lnTo>
                  <a:lnTo>
                    <a:pt x="658485" y="77507"/>
                  </a:lnTo>
                  <a:close/>
                </a:path>
                <a:path w="742315" h="155575">
                  <a:moveTo>
                    <a:pt x="622885" y="55282"/>
                  </a:moveTo>
                  <a:lnTo>
                    <a:pt x="22225" y="55282"/>
                  </a:lnTo>
                  <a:lnTo>
                    <a:pt x="13555" y="57022"/>
                  </a:lnTo>
                  <a:lnTo>
                    <a:pt x="6492" y="61775"/>
                  </a:lnTo>
                  <a:lnTo>
                    <a:pt x="1740" y="68837"/>
                  </a:lnTo>
                  <a:lnTo>
                    <a:pt x="0" y="77507"/>
                  </a:lnTo>
                  <a:lnTo>
                    <a:pt x="1740" y="86177"/>
                  </a:lnTo>
                  <a:lnTo>
                    <a:pt x="6492" y="93239"/>
                  </a:lnTo>
                  <a:lnTo>
                    <a:pt x="13555" y="97992"/>
                  </a:lnTo>
                  <a:lnTo>
                    <a:pt x="22225" y="99732"/>
                  </a:lnTo>
                  <a:lnTo>
                    <a:pt x="622885" y="99732"/>
                  </a:lnTo>
                  <a:lnTo>
                    <a:pt x="658485" y="77507"/>
                  </a:lnTo>
                  <a:lnTo>
                    <a:pt x="622885" y="55282"/>
                  </a:lnTo>
                  <a:close/>
                </a:path>
                <a:path w="742315" h="155575">
                  <a:moveTo>
                    <a:pt x="706739" y="55282"/>
                  </a:moveTo>
                  <a:lnTo>
                    <a:pt x="700277" y="55282"/>
                  </a:lnTo>
                  <a:lnTo>
                    <a:pt x="708947" y="57022"/>
                  </a:lnTo>
                  <a:lnTo>
                    <a:pt x="716010" y="61775"/>
                  </a:lnTo>
                  <a:lnTo>
                    <a:pt x="720762" y="68837"/>
                  </a:lnTo>
                  <a:lnTo>
                    <a:pt x="722502" y="77507"/>
                  </a:lnTo>
                  <a:lnTo>
                    <a:pt x="720762" y="86177"/>
                  </a:lnTo>
                  <a:lnTo>
                    <a:pt x="716010" y="93239"/>
                  </a:lnTo>
                  <a:lnTo>
                    <a:pt x="708947" y="97992"/>
                  </a:lnTo>
                  <a:lnTo>
                    <a:pt x="700277" y="99732"/>
                  </a:lnTo>
                  <a:lnTo>
                    <a:pt x="706739" y="99732"/>
                  </a:lnTo>
                  <a:lnTo>
                    <a:pt x="742315" y="77507"/>
                  </a:lnTo>
                  <a:lnTo>
                    <a:pt x="706739" y="55282"/>
                  </a:lnTo>
                  <a:close/>
                </a:path>
                <a:path w="742315" h="155575">
                  <a:moveTo>
                    <a:pt x="688594" y="58711"/>
                  </a:moveTo>
                  <a:lnTo>
                    <a:pt x="658485" y="77507"/>
                  </a:lnTo>
                  <a:lnTo>
                    <a:pt x="688594" y="96303"/>
                  </a:lnTo>
                  <a:lnTo>
                    <a:pt x="688594" y="58711"/>
                  </a:lnTo>
                  <a:close/>
                </a:path>
                <a:path w="742315" h="155575">
                  <a:moveTo>
                    <a:pt x="711457" y="58711"/>
                  </a:moveTo>
                  <a:lnTo>
                    <a:pt x="688594" y="58711"/>
                  </a:lnTo>
                  <a:lnTo>
                    <a:pt x="688594" y="96303"/>
                  </a:lnTo>
                  <a:lnTo>
                    <a:pt x="711457" y="96303"/>
                  </a:lnTo>
                  <a:lnTo>
                    <a:pt x="716010" y="93239"/>
                  </a:lnTo>
                  <a:lnTo>
                    <a:pt x="720762" y="86177"/>
                  </a:lnTo>
                  <a:lnTo>
                    <a:pt x="722502" y="77507"/>
                  </a:lnTo>
                  <a:lnTo>
                    <a:pt x="720762" y="68837"/>
                  </a:lnTo>
                  <a:lnTo>
                    <a:pt x="716010" y="61775"/>
                  </a:lnTo>
                  <a:lnTo>
                    <a:pt x="711457" y="58711"/>
                  </a:lnTo>
                  <a:close/>
                </a:path>
                <a:path w="742315" h="155575">
                  <a:moveTo>
                    <a:pt x="614924" y="0"/>
                  </a:moveTo>
                  <a:lnTo>
                    <a:pt x="606409" y="307"/>
                  </a:lnTo>
                  <a:lnTo>
                    <a:pt x="598632" y="3782"/>
                  </a:lnTo>
                  <a:lnTo>
                    <a:pt x="592581" y="10197"/>
                  </a:lnTo>
                  <a:lnTo>
                    <a:pt x="589496" y="18462"/>
                  </a:lnTo>
                  <a:lnTo>
                    <a:pt x="589803" y="26977"/>
                  </a:lnTo>
                  <a:lnTo>
                    <a:pt x="593278" y="34754"/>
                  </a:lnTo>
                  <a:lnTo>
                    <a:pt x="599694" y="40804"/>
                  </a:lnTo>
                  <a:lnTo>
                    <a:pt x="658485" y="77507"/>
                  </a:lnTo>
                  <a:lnTo>
                    <a:pt x="688594" y="58711"/>
                  </a:lnTo>
                  <a:lnTo>
                    <a:pt x="711457" y="58711"/>
                  </a:lnTo>
                  <a:lnTo>
                    <a:pt x="708947" y="57022"/>
                  </a:lnTo>
                  <a:lnTo>
                    <a:pt x="700277" y="55282"/>
                  </a:lnTo>
                  <a:lnTo>
                    <a:pt x="706739" y="55282"/>
                  </a:lnTo>
                  <a:lnTo>
                    <a:pt x="623189" y="3085"/>
                  </a:lnTo>
                  <a:lnTo>
                    <a:pt x="61492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70491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41275" y="0"/>
                  </a:lnTo>
                  <a:lnTo>
                    <a:pt x="25181" y="3234"/>
                  </a:lnTo>
                  <a:lnTo>
                    <a:pt x="12065" y="12065"/>
                  </a:lnTo>
                  <a:lnTo>
                    <a:pt x="3234" y="25181"/>
                  </a:lnTo>
                  <a:lnTo>
                    <a:pt x="0" y="41275"/>
                  </a:lnTo>
                  <a:lnTo>
                    <a:pt x="0" y="690244"/>
                  </a:lnTo>
                  <a:lnTo>
                    <a:pt x="3234" y="706338"/>
                  </a:lnTo>
                  <a:lnTo>
                    <a:pt x="12065" y="719455"/>
                  </a:lnTo>
                  <a:lnTo>
                    <a:pt x="25181" y="728285"/>
                  </a:lnTo>
                  <a:lnTo>
                    <a:pt x="41275" y="731519"/>
                  </a:lnTo>
                  <a:lnTo>
                    <a:pt x="690244" y="731519"/>
                  </a:lnTo>
                  <a:lnTo>
                    <a:pt x="706338" y="728285"/>
                  </a:lnTo>
                  <a:lnTo>
                    <a:pt x="719454" y="719455"/>
                  </a:lnTo>
                  <a:lnTo>
                    <a:pt x="728285" y="706338"/>
                  </a:lnTo>
                  <a:lnTo>
                    <a:pt x="731519" y="690244"/>
                  </a:lnTo>
                  <a:lnTo>
                    <a:pt x="731519" y="41275"/>
                  </a:lnTo>
                  <a:lnTo>
                    <a:pt x="728285" y="25181"/>
                  </a:lnTo>
                  <a:lnTo>
                    <a:pt x="719454" y="12064"/>
                  </a:lnTo>
                  <a:lnTo>
                    <a:pt x="706338" y="3234"/>
                  </a:lnTo>
                  <a:lnTo>
                    <a:pt x="690244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70491" y="3031236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90244" y="0"/>
                  </a:moveTo>
                  <a:lnTo>
                    <a:pt x="706338" y="3234"/>
                  </a:lnTo>
                  <a:lnTo>
                    <a:pt x="719454" y="12064"/>
                  </a:lnTo>
                  <a:lnTo>
                    <a:pt x="728285" y="25181"/>
                  </a:lnTo>
                  <a:lnTo>
                    <a:pt x="731519" y="41275"/>
                  </a:lnTo>
                  <a:lnTo>
                    <a:pt x="731519" y="690244"/>
                  </a:lnTo>
                  <a:lnTo>
                    <a:pt x="728285" y="706338"/>
                  </a:lnTo>
                  <a:lnTo>
                    <a:pt x="719454" y="719455"/>
                  </a:lnTo>
                  <a:lnTo>
                    <a:pt x="706338" y="728285"/>
                  </a:lnTo>
                  <a:lnTo>
                    <a:pt x="690244" y="731519"/>
                  </a:lnTo>
                  <a:lnTo>
                    <a:pt x="41275" y="731519"/>
                  </a:lnTo>
                  <a:lnTo>
                    <a:pt x="25181" y="728285"/>
                  </a:lnTo>
                  <a:lnTo>
                    <a:pt x="12065" y="719455"/>
                  </a:lnTo>
                  <a:lnTo>
                    <a:pt x="3234" y="706338"/>
                  </a:lnTo>
                  <a:lnTo>
                    <a:pt x="0" y="690244"/>
                  </a:lnTo>
                  <a:lnTo>
                    <a:pt x="0" y="41275"/>
                  </a:lnTo>
                  <a:lnTo>
                    <a:pt x="3234" y="25181"/>
                  </a:lnTo>
                  <a:lnTo>
                    <a:pt x="12065" y="12065"/>
                  </a:lnTo>
                  <a:lnTo>
                    <a:pt x="25181" y="3234"/>
                  </a:lnTo>
                  <a:lnTo>
                    <a:pt x="41275" y="0"/>
                  </a:lnTo>
                  <a:lnTo>
                    <a:pt x="690244" y="0"/>
                  </a:lnTo>
                  <a:close/>
                </a:path>
              </a:pathLst>
            </a:custGeom>
            <a:ln w="444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58744" y="2223388"/>
              <a:ext cx="953135" cy="1251585"/>
            </a:xfrm>
            <a:custGeom>
              <a:avLst/>
              <a:gdLst/>
              <a:ahLst/>
              <a:cxnLst/>
              <a:rect l="l" t="t" r="r" b="b"/>
              <a:pathLst>
                <a:path w="953134" h="1251585">
                  <a:moveTo>
                    <a:pt x="155003" y="127266"/>
                  </a:moveTo>
                  <a:lnTo>
                    <a:pt x="151930" y="118999"/>
                  </a:lnTo>
                  <a:lnTo>
                    <a:pt x="89814" y="19685"/>
                  </a:lnTo>
                  <a:lnTo>
                    <a:pt x="77508" y="0"/>
                  </a:lnTo>
                  <a:lnTo>
                    <a:pt x="3086" y="118999"/>
                  </a:lnTo>
                  <a:lnTo>
                    <a:pt x="0" y="127266"/>
                  </a:lnTo>
                  <a:lnTo>
                    <a:pt x="304" y="135788"/>
                  </a:lnTo>
                  <a:lnTo>
                    <a:pt x="3771" y="143560"/>
                  </a:lnTo>
                  <a:lnTo>
                    <a:pt x="10198" y="149606"/>
                  </a:lnTo>
                  <a:lnTo>
                    <a:pt x="18453" y="152768"/>
                  </a:lnTo>
                  <a:lnTo>
                    <a:pt x="26974" y="152501"/>
                  </a:lnTo>
                  <a:lnTo>
                    <a:pt x="34747" y="149034"/>
                  </a:lnTo>
                  <a:lnTo>
                    <a:pt x="40805" y="142621"/>
                  </a:lnTo>
                  <a:lnTo>
                    <a:pt x="55283" y="119430"/>
                  </a:lnTo>
                  <a:lnTo>
                    <a:pt x="55283" y="806577"/>
                  </a:lnTo>
                  <a:lnTo>
                    <a:pt x="57023" y="815251"/>
                  </a:lnTo>
                  <a:lnTo>
                    <a:pt x="61772" y="822312"/>
                  </a:lnTo>
                  <a:lnTo>
                    <a:pt x="68834" y="827062"/>
                  </a:lnTo>
                  <a:lnTo>
                    <a:pt x="77508" y="828802"/>
                  </a:lnTo>
                  <a:lnTo>
                    <a:pt x="86169" y="827062"/>
                  </a:lnTo>
                  <a:lnTo>
                    <a:pt x="93230" y="822312"/>
                  </a:lnTo>
                  <a:lnTo>
                    <a:pt x="97980" y="815251"/>
                  </a:lnTo>
                  <a:lnTo>
                    <a:pt x="99733" y="806577"/>
                  </a:lnTo>
                  <a:lnTo>
                    <a:pt x="99733" y="119430"/>
                  </a:lnTo>
                  <a:lnTo>
                    <a:pt x="114211" y="142621"/>
                  </a:lnTo>
                  <a:lnTo>
                    <a:pt x="120256" y="149034"/>
                  </a:lnTo>
                  <a:lnTo>
                    <a:pt x="128028" y="152501"/>
                  </a:lnTo>
                  <a:lnTo>
                    <a:pt x="136550" y="152768"/>
                  </a:lnTo>
                  <a:lnTo>
                    <a:pt x="144818" y="149606"/>
                  </a:lnTo>
                  <a:lnTo>
                    <a:pt x="151231" y="143560"/>
                  </a:lnTo>
                  <a:lnTo>
                    <a:pt x="154698" y="135788"/>
                  </a:lnTo>
                  <a:lnTo>
                    <a:pt x="155003" y="127266"/>
                  </a:lnTo>
                  <a:close/>
                </a:path>
                <a:path w="953134" h="1251585">
                  <a:moveTo>
                    <a:pt x="952919" y="1173607"/>
                  </a:moveTo>
                  <a:lnTo>
                    <a:pt x="917371" y="1151382"/>
                  </a:lnTo>
                  <a:lnTo>
                    <a:pt x="833920" y="1099185"/>
                  </a:lnTo>
                  <a:lnTo>
                    <a:pt x="825652" y="1096111"/>
                  </a:lnTo>
                  <a:lnTo>
                    <a:pt x="817130" y="1096416"/>
                  </a:lnTo>
                  <a:lnTo>
                    <a:pt x="809358" y="1099883"/>
                  </a:lnTo>
                  <a:lnTo>
                    <a:pt x="803313" y="1106297"/>
                  </a:lnTo>
                  <a:lnTo>
                    <a:pt x="800201" y="1114564"/>
                  </a:lnTo>
                  <a:lnTo>
                    <a:pt x="800468" y="1123086"/>
                  </a:lnTo>
                  <a:lnTo>
                    <a:pt x="803897" y="1130858"/>
                  </a:lnTo>
                  <a:lnTo>
                    <a:pt x="810298" y="1136904"/>
                  </a:lnTo>
                  <a:lnTo>
                    <a:pt x="833475" y="1151382"/>
                  </a:lnTo>
                  <a:lnTo>
                    <a:pt x="443268" y="1151382"/>
                  </a:lnTo>
                  <a:lnTo>
                    <a:pt x="434594" y="1153134"/>
                  </a:lnTo>
                  <a:lnTo>
                    <a:pt x="427532" y="1157884"/>
                  </a:lnTo>
                  <a:lnTo>
                    <a:pt x="422783" y="1164945"/>
                  </a:lnTo>
                  <a:lnTo>
                    <a:pt x="421043" y="1173607"/>
                  </a:lnTo>
                  <a:lnTo>
                    <a:pt x="422783" y="1182281"/>
                  </a:lnTo>
                  <a:lnTo>
                    <a:pt x="427532" y="1189342"/>
                  </a:lnTo>
                  <a:lnTo>
                    <a:pt x="434594" y="1194092"/>
                  </a:lnTo>
                  <a:lnTo>
                    <a:pt x="443268" y="1195832"/>
                  </a:lnTo>
                  <a:lnTo>
                    <a:pt x="833475" y="1195832"/>
                  </a:lnTo>
                  <a:lnTo>
                    <a:pt x="810298" y="1210310"/>
                  </a:lnTo>
                  <a:lnTo>
                    <a:pt x="803897" y="1216367"/>
                  </a:lnTo>
                  <a:lnTo>
                    <a:pt x="800468" y="1224140"/>
                  </a:lnTo>
                  <a:lnTo>
                    <a:pt x="800201" y="1232662"/>
                  </a:lnTo>
                  <a:lnTo>
                    <a:pt x="803313" y="1240917"/>
                  </a:lnTo>
                  <a:lnTo>
                    <a:pt x="809358" y="1247343"/>
                  </a:lnTo>
                  <a:lnTo>
                    <a:pt x="817130" y="1250810"/>
                  </a:lnTo>
                  <a:lnTo>
                    <a:pt x="825652" y="1251115"/>
                  </a:lnTo>
                  <a:lnTo>
                    <a:pt x="833920" y="1248029"/>
                  </a:lnTo>
                  <a:lnTo>
                    <a:pt x="917371" y="1195832"/>
                  </a:lnTo>
                  <a:lnTo>
                    <a:pt x="952919" y="1173607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36599" y="3219704"/>
            <a:ext cx="3435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𝐡</a:t>
            </a:r>
            <a:r>
              <a:rPr sz="21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𝟎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34777" y="3215131"/>
            <a:ext cx="342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𝐡</a:t>
            </a:r>
            <a:r>
              <a:rPr sz="21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44856" y="2223388"/>
            <a:ext cx="1609090" cy="829310"/>
          </a:xfrm>
          <a:custGeom>
            <a:avLst/>
            <a:gdLst/>
            <a:ahLst/>
            <a:cxnLst/>
            <a:rect l="l" t="t" r="r" b="b"/>
            <a:pathLst>
              <a:path w="1609090" h="829310">
                <a:moveTo>
                  <a:pt x="155003" y="127266"/>
                </a:moveTo>
                <a:lnTo>
                  <a:pt x="151930" y="118999"/>
                </a:lnTo>
                <a:lnTo>
                  <a:pt x="89814" y="19685"/>
                </a:lnTo>
                <a:lnTo>
                  <a:pt x="77508" y="0"/>
                </a:lnTo>
                <a:lnTo>
                  <a:pt x="3086" y="118999"/>
                </a:lnTo>
                <a:lnTo>
                  <a:pt x="0" y="127266"/>
                </a:lnTo>
                <a:lnTo>
                  <a:pt x="304" y="135788"/>
                </a:lnTo>
                <a:lnTo>
                  <a:pt x="3771" y="143560"/>
                </a:lnTo>
                <a:lnTo>
                  <a:pt x="10198" y="149606"/>
                </a:lnTo>
                <a:lnTo>
                  <a:pt x="18453" y="152768"/>
                </a:lnTo>
                <a:lnTo>
                  <a:pt x="26974" y="152501"/>
                </a:lnTo>
                <a:lnTo>
                  <a:pt x="34747" y="149034"/>
                </a:lnTo>
                <a:lnTo>
                  <a:pt x="40805" y="142621"/>
                </a:lnTo>
                <a:lnTo>
                  <a:pt x="55270" y="119430"/>
                </a:lnTo>
                <a:lnTo>
                  <a:pt x="55283" y="41910"/>
                </a:lnTo>
                <a:lnTo>
                  <a:pt x="55283" y="119430"/>
                </a:lnTo>
                <a:lnTo>
                  <a:pt x="55283" y="806577"/>
                </a:lnTo>
                <a:lnTo>
                  <a:pt x="57023" y="815251"/>
                </a:lnTo>
                <a:lnTo>
                  <a:pt x="61772" y="822312"/>
                </a:lnTo>
                <a:lnTo>
                  <a:pt x="68834" y="827062"/>
                </a:lnTo>
                <a:lnTo>
                  <a:pt x="77508" y="828802"/>
                </a:lnTo>
                <a:lnTo>
                  <a:pt x="86169" y="827062"/>
                </a:lnTo>
                <a:lnTo>
                  <a:pt x="93230" y="822312"/>
                </a:lnTo>
                <a:lnTo>
                  <a:pt x="97980" y="815251"/>
                </a:lnTo>
                <a:lnTo>
                  <a:pt x="99733" y="806577"/>
                </a:lnTo>
                <a:lnTo>
                  <a:pt x="99733" y="119430"/>
                </a:lnTo>
                <a:lnTo>
                  <a:pt x="114211" y="142621"/>
                </a:lnTo>
                <a:lnTo>
                  <a:pt x="120256" y="149034"/>
                </a:lnTo>
                <a:lnTo>
                  <a:pt x="128028" y="152501"/>
                </a:lnTo>
                <a:lnTo>
                  <a:pt x="136550" y="152768"/>
                </a:lnTo>
                <a:lnTo>
                  <a:pt x="144818" y="149606"/>
                </a:lnTo>
                <a:lnTo>
                  <a:pt x="151231" y="143560"/>
                </a:lnTo>
                <a:lnTo>
                  <a:pt x="154698" y="135788"/>
                </a:lnTo>
                <a:lnTo>
                  <a:pt x="155003" y="127266"/>
                </a:lnTo>
                <a:close/>
              </a:path>
              <a:path w="1609090" h="829310">
                <a:moveTo>
                  <a:pt x="1608912" y="127266"/>
                </a:moveTo>
                <a:lnTo>
                  <a:pt x="1605826" y="118999"/>
                </a:lnTo>
                <a:lnTo>
                  <a:pt x="1543710" y="19685"/>
                </a:lnTo>
                <a:lnTo>
                  <a:pt x="1531404" y="0"/>
                </a:lnTo>
                <a:lnTo>
                  <a:pt x="1456982" y="118999"/>
                </a:lnTo>
                <a:lnTo>
                  <a:pt x="1453896" y="127266"/>
                </a:lnTo>
                <a:lnTo>
                  <a:pt x="1454200" y="135788"/>
                </a:lnTo>
                <a:lnTo>
                  <a:pt x="1457667" y="143560"/>
                </a:lnTo>
                <a:lnTo>
                  <a:pt x="1464094" y="149606"/>
                </a:lnTo>
                <a:lnTo>
                  <a:pt x="1472349" y="152768"/>
                </a:lnTo>
                <a:lnTo>
                  <a:pt x="1480870" y="152501"/>
                </a:lnTo>
                <a:lnTo>
                  <a:pt x="1488643" y="149034"/>
                </a:lnTo>
                <a:lnTo>
                  <a:pt x="1494701" y="142621"/>
                </a:lnTo>
                <a:lnTo>
                  <a:pt x="1509179" y="119494"/>
                </a:lnTo>
                <a:lnTo>
                  <a:pt x="1509179" y="806577"/>
                </a:lnTo>
                <a:lnTo>
                  <a:pt x="1510919" y="815251"/>
                </a:lnTo>
                <a:lnTo>
                  <a:pt x="1515668" y="822312"/>
                </a:lnTo>
                <a:lnTo>
                  <a:pt x="1522730" y="827062"/>
                </a:lnTo>
                <a:lnTo>
                  <a:pt x="1531404" y="828802"/>
                </a:lnTo>
                <a:lnTo>
                  <a:pt x="1540065" y="827062"/>
                </a:lnTo>
                <a:lnTo>
                  <a:pt x="1547126" y="822312"/>
                </a:lnTo>
                <a:lnTo>
                  <a:pt x="1551876" y="815251"/>
                </a:lnTo>
                <a:lnTo>
                  <a:pt x="1553629" y="806577"/>
                </a:lnTo>
                <a:lnTo>
                  <a:pt x="1553629" y="119430"/>
                </a:lnTo>
                <a:lnTo>
                  <a:pt x="1553629" y="53721"/>
                </a:lnTo>
                <a:lnTo>
                  <a:pt x="1553654" y="119494"/>
                </a:lnTo>
                <a:lnTo>
                  <a:pt x="1582039" y="152501"/>
                </a:lnTo>
                <a:lnTo>
                  <a:pt x="1590573" y="152768"/>
                </a:lnTo>
                <a:lnTo>
                  <a:pt x="1598841" y="149606"/>
                </a:lnTo>
                <a:lnTo>
                  <a:pt x="1605178" y="143560"/>
                </a:lnTo>
                <a:lnTo>
                  <a:pt x="1608620" y="135788"/>
                </a:lnTo>
                <a:lnTo>
                  <a:pt x="1608912" y="12726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91300" y="182092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𝟏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47608" y="182092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𝟐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05188" y="182092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80631" y="6047232"/>
            <a:ext cx="1786889" cy="565150"/>
            <a:chOff x="6580631" y="6047232"/>
            <a:chExt cx="1786889" cy="565150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0631" y="6047232"/>
              <a:ext cx="1786889" cy="54025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4639" y="6077712"/>
              <a:ext cx="1655826" cy="53414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608064" y="6074664"/>
            <a:ext cx="1679575" cy="303288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4127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325"/>
              </a:spcBef>
            </a:pPr>
            <a:endParaRPr lang="ar-AE" sz="1700" dirty="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94176" y="6047232"/>
            <a:ext cx="1911985" cy="565150"/>
            <a:chOff x="3694176" y="6047232"/>
            <a:chExt cx="1911985" cy="56515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176" y="6047232"/>
              <a:ext cx="1911857" cy="54025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2568" y="6077712"/>
              <a:ext cx="1744217" cy="53414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721608" y="6074664"/>
            <a:ext cx="1804670" cy="4330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41275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325"/>
              </a:spcBef>
            </a:pPr>
            <a:r>
              <a:rPr sz="1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Hello</a:t>
            </a:r>
            <a:r>
              <a:rPr sz="1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my</a:t>
            </a:r>
            <a:r>
              <a:rPr sz="1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friend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583935" y="6099047"/>
            <a:ext cx="936625" cy="440055"/>
            <a:chOff x="5583935" y="6099047"/>
            <a:chExt cx="936625" cy="44005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3935" y="6099047"/>
              <a:ext cx="936497" cy="43968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777356" y="6215084"/>
              <a:ext cx="662940" cy="155575"/>
            </a:xfrm>
            <a:custGeom>
              <a:avLst/>
              <a:gdLst/>
              <a:ahLst/>
              <a:cxnLst/>
              <a:rect l="l" t="t" r="r" b="b"/>
              <a:pathLst>
                <a:path w="662939" h="155575">
                  <a:moveTo>
                    <a:pt x="127263" y="0"/>
                  </a:moveTo>
                  <a:lnTo>
                    <a:pt x="118998" y="3102"/>
                  </a:lnTo>
                  <a:lnTo>
                    <a:pt x="0" y="77511"/>
                  </a:lnTo>
                  <a:lnTo>
                    <a:pt x="118998" y="151921"/>
                  </a:lnTo>
                  <a:lnTo>
                    <a:pt x="127263" y="155023"/>
                  </a:lnTo>
                  <a:lnTo>
                    <a:pt x="135778" y="154727"/>
                  </a:lnTo>
                  <a:lnTo>
                    <a:pt x="143555" y="151260"/>
                  </a:lnTo>
                  <a:lnTo>
                    <a:pt x="149605" y="144847"/>
                  </a:lnTo>
                  <a:lnTo>
                    <a:pt x="152765" y="136589"/>
                  </a:lnTo>
                  <a:lnTo>
                    <a:pt x="152495" y="128075"/>
                  </a:lnTo>
                  <a:lnTo>
                    <a:pt x="149034" y="120292"/>
                  </a:lnTo>
                  <a:lnTo>
                    <a:pt x="142620" y="114227"/>
                  </a:lnTo>
                  <a:lnTo>
                    <a:pt x="119435" y="99736"/>
                  </a:lnTo>
                  <a:lnTo>
                    <a:pt x="41909" y="99736"/>
                  </a:lnTo>
                  <a:lnTo>
                    <a:pt x="33240" y="97989"/>
                  </a:lnTo>
                  <a:lnTo>
                    <a:pt x="26177" y="93224"/>
                  </a:lnTo>
                  <a:lnTo>
                    <a:pt x="21425" y="86160"/>
                  </a:lnTo>
                  <a:lnTo>
                    <a:pt x="19684" y="77511"/>
                  </a:lnTo>
                  <a:lnTo>
                    <a:pt x="21425" y="68858"/>
                  </a:lnTo>
                  <a:lnTo>
                    <a:pt x="26177" y="61794"/>
                  </a:lnTo>
                  <a:lnTo>
                    <a:pt x="33240" y="57032"/>
                  </a:lnTo>
                  <a:lnTo>
                    <a:pt x="41909" y="55286"/>
                  </a:lnTo>
                  <a:lnTo>
                    <a:pt x="119435" y="55286"/>
                  </a:lnTo>
                  <a:lnTo>
                    <a:pt x="142620" y="40796"/>
                  </a:lnTo>
                  <a:lnTo>
                    <a:pt x="149034" y="34731"/>
                  </a:lnTo>
                  <a:lnTo>
                    <a:pt x="152495" y="26946"/>
                  </a:lnTo>
                  <a:lnTo>
                    <a:pt x="152765" y="18429"/>
                  </a:lnTo>
                  <a:lnTo>
                    <a:pt x="149605" y="10163"/>
                  </a:lnTo>
                  <a:lnTo>
                    <a:pt x="143555" y="3758"/>
                  </a:lnTo>
                  <a:lnTo>
                    <a:pt x="135778" y="294"/>
                  </a:lnTo>
                  <a:lnTo>
                    <a:pt x="127263" y="0"/>
                  </a:lnTo>
                  <a:close/>
                </a:path>
                <a:path w="662939" h="155575">
                  <a:moveTo>
                    <a:pt x="119435" y="55286"/>
                  </a:moveTo>
                  <a:lnTo>
                    <a:pt x="41909" y="55286"/>
                  </a:lnTo>
                  <a:lnTo>
                    <a:pt x="33240" y="57032"/>
                  </a:lnTo>
                  <a:lnTo>
                    <a:pt x="26177" y="61794"/>
                  </a:lnTo>
                  <a:lnTo>
                    <a:pt x="21425" y="68858"/>
                  </a:lnTo>
                  <a:lnTo>
                    <a:pt x="19684" y="77511"/>
                  </a:lnTo>
                  <a:lnTo>
                    <a:pt x="21425" y="86160"/>
                  </a:lnTo>
                  <a:lnTo>
                    <a:pt x="26177" y="93224"/>
                  </a:lnTo>
                  <a:lnTo>
                    <a:pt x="33240" y="97989"/>
                  </a:lnTo>
                  <a:lnTo>
                    <a:pt x="41909" y="99736"/>
                  </a:lnTo>
                  <a:lnTo>
                    <a:pt x="119435" y="99736"/>
                  </a:lnTo>
                  <a:lnTo>
                    <a:pt x="114030" y="96358"/>
                  </a:lnTo>
                  <a:lnTo>
                    <a:pt x="53720" y="96358"/>
                  </a:lnTo>
                  <a:lnTo>
                    <a:pt x="53720" y="58665"/>
                  </a:lnTo>
                  <a:lnTo>
                    <a:pt x="114030" y="58665"/>
                  </a:lnTo>
                  <a:lnTo>
                    <a:pt x="119435" y="55286"/>
                  </a:lnTo>
                  <a:close/>
                </a:path>
                <a:path w="662939" h="155575">
                  <a:moveTo>
                    <a:pt x="640206" y="55286"/>
                  </a:moveTo>
                  <a:lnTo>
                    <a:pt x="119435" y="55286"/>
                  </a:lnTo>
                  <a:lnTo>
                    <a:pt x="83875" y="77511"/>
                  </a:lnTo>
                  <a:lnTo>
                    <a:pt x="119435" y="99736"/>
                  </a:lnTo>
                  <a:lnTo>
                    <a:pt x="640206" y="99736"/>
                  </a:lnTo>
                  <a:lnTo>
                    <a:pt x="648876" y="97989"/>
                  </a:lnTo>
                  <a:lnTo>
                    <a:pt x="655939" y="93224"/>
                  </a:lnTo>
                  <a:lnTo>
                    <a:pt x="660691" y="86160"/>
                  </a:lnTo>
                  <a:lnTo>
                    <a:pt x="662431" y="77511"/>
                  </a:lnTo>
                  <a:lnTo>
                    <a:pt x="660691" y="68858"/>
                  </a:lnTo>
                  <a:lnTo>
                    <a:pt x="655939" y="61794"/>
                  </a:lnTo>
                  <a:lnTo>
                    <a:pt x="648876" y="57032"/>
                  </a:lnTo>
                  <a:lnTo>
                    <a:pt x="640206" y="55286"/>
                  </a:lnTo>
                  <a:close/>
                </a:path>
                <a:path w="662939" h="155575">
                  <a:moveTo>
                    <a:pt x="53720" y="58665"/>
                  </a:moveTo>
                  <a:lnTo>
                    <a:pt x="53720" y="96358"/>
                  </a:lnTo>
                  <a:lnTo>
                    <a:pt x="83875" y="77511"/>
                  </a:lnTo>
                  <a:lnTo>
                    <a:pt x="53720" y="58665"/>
                  </a:lnTo>
                  <a:close/>
                </a:path>
                <a:path w="662939" h="155575">
                  <a:moveTo>
                    <a:pt x="83875" y="77511"/>
                  </a:moveTo>
                  <a:lnTo>
                    <a:pt x="53720" y="96358"/>
                  </a:lnTo>
                  <a:lnTo>
                    <a:pt x="114030" y="96358"/>
                  </a:lnTo>
                  <a:lnTo>
                    <a:pt x="83875" y="77511"/>
                  </a:lnTo>
                  <a:close/>
                </a:path>
                <a:path w="662939" h="155575">
                  <a:moveTo>
                    <a:pt x="114030" y="58665"/>
                  </a:moveTo>
                  <a:lnTo>
                    <a:pt x="53720" y="58665"/>
                  </a:lnTo>
                  <a:lnTo>
                    <a:pt x="83875" y="77511"/>
                  </a:lnTo>
                  <a:lnTo>
                    <a:pt x="114030" y="5866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005583" y="4919471"/>
            <a:ext cx="731520" cy="297517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50800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4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74135" y="4925567"/>
            <a:ext cx="868680" cy="297517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508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40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34128" y="4922520"/>
            <a:ext cx="866140" cy="296876"/>
          </a:xfrm>
          <a:prstGeom prst="rect">
            <a:avLst/>
          </a:prstGeom>
          <a:solidFill>
            <a:srgbClr val="2CC552"/>
          </a:solidFill>
        </p:spPr>
        <p:txBody>
          <a:bodyPr vert="horz" wrap="square" lIns="0" tIns="5016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9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08976" y="1374647"/>
            <a:ext cx="731520" cy="4330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255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650"/>
              </a:spcBef>
            </a:pP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My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52032" y="1377696"/>
            <a:ext cx="731520" cy="4298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630"/>
              </a:spcBef>
            </a:pPr>
            <a:r>
              <a:rPr sz="1600" b="1" spc="-10" dirty="0">
                <a:solidFill>
                  <a:srgbClr val="FFFFFF"/>
                </a:solidFill>
                <a:latin typeface="Comic Sans MS"/>
                <a:cs typeface="Comic Sans MS"/>
              </a:rPr>
              <a:t>Hello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195816" y="1368552"/>
            <a:ext cx="805180" cy="429895"/>
          </a:xfrm>
          <a:custGeom>
            <a:avLst/>
            <a:gdLst/>
            <a:ahLst/>
            <a:cxnLst/>
            <a:rect l="l" t="t" r="r" b="b"/>
            <a:pathLst>
              <a:path w="805179" h="429894">
                <a:moveTo>
                  <a:pt x="804672" y="0"/>
                </a:moveTo>
                <a:lnTo>
                  <a:pt x="0" y="0"/>
                </a:lnTo>
                <a:lnTo>
                  <a:pt x="0" y="429768"/>
                </a:lnTo>
                <a:lnTo>
                  <a:pt x="804672" y="429768"/>
                </a:lnTo>
                <a:lnTo>
                  <a:pt x="8046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281286" y="1436369"/>
            <a:ext cx="6451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Friend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644754" y="3762628"/>
            <a:ext cx="3069590" cy="818515"/>
          </a:xfrm>
          <a:custGeom>
            <a:avLst/>
            <a:gdLst/>
            <a:ahLst/>
            <a:cxnLst/>
            <a:rect l="l" t="t" r="r" b="b"/>
            <a:pathLst>
              <a:path w="3069590" h="818514">
                <a:moveTo>
                  <a:pt x="154978" y="127647"/>
                </a:moveTo>
                <a:lnTo>
                  <a:pt x="151904" y="119380"/>
                </a:lnTo>
                <a:lnTo>
                  <a:pt x="90284" y="19685"/>
                </a:lnTo>
                <a:lnTo>
                  <a:pt x="78117" y="0"/>
                </a:lnTo>
                <a:lnTo>
                  <a:pt x="3187" y="118745"/>
                </a:lnTo>
                <a:lnTo>
                  <a:pt x="0" y="126949"/>
                </a:lnTo>
                <a:lnTo>
                  <a:pt x="228" y="135432"/>
                </a:lnTo>
                <a:lnTo>
                  <a:pt x="3644" y="143230"/>
                </a:lnTo>
                <a:lnTo>
                  <a:pt x="10045" y="149352"/>
                </a:lnTo>
                <a:lnTo>
                  <a:pt x="18300" y="152514"/>
                </a:lnTo>
                <a:lnTo>
                  <a:pt x="26822" y="152247"/>
                </a:lnTo>
                <a:lnTo>
                  <a:pt x="34594" y="148780"/>
                </a:lnTo>
                <a:lnTo>
                  <a:pt x="40652" y="142367"/>
                </a:lnTo>
                <a:lnTo>
                  <a:pt x="55168" y="119380"/>
                </a:lnTo>
                <a:lnTo>
                  <a:pt x="55283" y="118745"/>
                </a:lnTo>
                <a:lnTo>
                  <a:pt x="55283" y="119202"/>
                </a:lnTo>
                <a:lnTo>
                  <a:pt x="52336" y="776859"/>
                </a:lnTo>
                <a:lnTo>
                  <a:pt x="54063" y="785482"/>
                </a:lnTo>
                <a:lnTo>
                  <a:pt x="58813" y="792543"/>
                </a:lnTo>
                <a:lnTo>
                  <a:pt x="65836" y="797331"/>
                </a:lnTo>
                <a:lnTo>
                  <a:pt x="74434" y="799084"/>
                </a:lnTo>
                <a:lnTo>
                  <a:pt x="83121" y="797420"/>
                </a:lnTo>
                <a:lnTo>
                  <a:pt x="90220" y="792708"/>
                </a:lnTo>
                <a:lnTo>
                  <a:pt x="95021" y="785660"/>
                </a:lnTo>
                <a:lnTo>
                  <a:pt x="96786" y="776986"/>
                </a:lnTo>
                <a:lnTo>
                  <a:pt x="99695" y="126949"/>
                </a:lnTo>
                <a:lnTo>
                  <a:pt x="99580" y="119202"/>
                </a:lnTo>
                <a:lnTo>
                  <a:pt x="99733" y="119443"/>
                </a:lnTo>
                <a:lnTo>
                  <a:pt x="100025" y="53594"/>
                </a:lnTo>
                <a:lnTo>
                  <a:pt x="100025" y="53721"/>
                </a:lnTo>
                <a:lnTo>
                  <a:pt x="99733" y="119443"/>
                </a:lnTo>
                <a:lnTo>
                  <a:pt x="114185" y="142748"/>
                </a:lnTo>
                <a:lnTo>
                  <a:pt x="120218" y="149186"/>
                </a:lnTo>
                <a:lnTo>
                  <a:pt x="127965" y="152704"/>
                </a:lnTo>
                <a:lnTo>
                  <a:pt x="136474" y="153060"/>
                </a:lnTo>
                <a:lnTo>
                  <a:pt x="144792" y="149987"/>
                </a:lnTo>
                <a:lnTo>
                  <a:pt x="151206" y="143941"/>
                </a:lnTo>
                <a:lnTo>
                  <a:pt x="154673" y="136169"/>
                </a:lnTo>
                <a:lnTo>
                  <a:pt x="154978" y="127647"/>
                </a:lnTo>
                <a:close/>
              </a:path>
              <a:path w="3069590" h="818514">
                <a:moveTo>
                  <a:pt x="1599857" y="127266"/>
                </a:moveTo>
                <a:lnTo>
                  <a:pt x="1596783" y="118999"/>
                </a:lnTo>
                <a:lnTo>
                  <a:pt x="1534668" y="19685"/>
                </a:lnTo>
                <a:lnTo>
                  <a:pt x="1522361" y="0"/>
                </a:lnTo>
                <a:lnTo>
                  <a:pt x="1447939" y="118999"/>
                </a:lnTo>
                <a:lnTo>
                  <a:pt x="1444853" y="127266"/>
                </a:lnTo>
                <a:lnTo>
                  <a:pt x="1445158" y="135788"/>
                </a:lnTo>
                <a:lnTo>
                  <a:pt x="1448625" y="143560"/>
                </a:lnTo>
                <a:lnTo>
                  <a:pt x="1455051" y="149606"/>
                </a:lnTo>
                <a:lnTo>
                  <a:pt x="1463306" y="152768"/>
                </a:lnTo>
                <a:lnTo>
                  <a:pt x="1471828" y="152501"/>
                </a:lnTo>
                <a:lnTo>
                  <a:pt x="1479600" y="149034"/>
                </a:lnTo>
                <a:lnTo>
                  <a:pt x="1485658" y="142621"/>
                </a:lnTo>
                <a:lnTo>
                  <a:pt x="1500136" y="119430"/>
                </a:lnTo>
                <a:lnTo>
                  <a:pt x="1500136" y="780288"/>
                </a:lnTo>
                <a:lnTo>
                  <a:pt x="1501876" y="788962"/>
                </a:lnTo>
                <a:lnTo>
                  <a:pt x="1506626" y="796023"/>
                </a:lnTo>
                <a:lnTo>
                  <a:pt x="1513687" y="800773"/>
                </a:lnTo>
                <a:lnTo>
                  <a:pt x="1522361" y="802513"/>
                </a:lnTo>
                <a:lnTo>
                  <a:pt x="1531023" y="800773"/>
                </a:lnTo>
                <a:lnTo>
                  <a:pt x="1538084" y="796023"/>
                </a:lnTo>
                <a:lnTo>
                  <a:pt x="1542834" y="788962"/>
                </a:lnTo>
                <a:lnTo>
                  <a:pt x="1544586" y="780288"/>
                </a:lnTo>
                <a:lnTo>
                  <a:pt x="1544586" y="119430"/>
                </a:lnTo>
                <a:lnTo>
                  <a:pt x="1559064" y="142621"/>
                </a:lnTo>
                <a:lnTo>
                  <a:pt x="1565109" y="149034"/>
                </a:lnTo>
                <a:lnTo>
                  <a:pt x="1572882" y="152501"/>
                </a:lnTo>
                <a:lnTo>
                  <a:pt x="1581404" y="152768"/>
                </a:lnTo>
                <a:lnTo>
                  <a:pt x="1589671" y="149606"/>
                </a:lnTo>
                <a:lnTo>
                  <a:pt x="1596085" y="143560"/>
                </a:lnTo>
                <a:lnTo>
                  <a:pt x="1599552" y="135788"/>
                </a:lnTo>
                <a:lnTo>
                  <a:pt x="1599857" y="127266"/>
                </a:lnTo>
                <a:close/>
              </a:path>
              <a:path w="3069590" h="818514">
                <a:moveTo>
                  <a:pt x="3068993" y="127266"/>
                </a:moveTo>
                <a:lnTo>
                  <a:pt x="3065919" y="118999"/>
                </a:lnTo>
                <a:lnTo>
                  <a:pt x="3003804" y="19685"/>
                </a:lnTo>
                <a:lnTo>
                  <a:pt x="2991497" y="0"/>
                </a:lnTo>
                <a:lnTo>
                  <a:pt x="2917075" y="118999"/>
                </a:lnTo>
                <a:lnTo>
                  <a:pt x="2913989" y="127266"/>
                </a:lnTo>
                <a:lnTo>
                  <a:pt x="2914294" y="135788"/>
                </a:lnTo>
                <a:lnTo>
                  <a:pt x="2917761" y="143560"/>
                </a:lnTo>
                <a:lnTo>
                  <a:pt x="2924187" y="149606"/>
                </a:lnTo>
                <a:lnTo>
                  <a:pt x="2932442" y="152768"/>
                </a:lnTo>
                <a:lnTo>
                  <a:pt x="2940964" y="152501"/>
                </a:lnTo>
                <a:lnTo>
                  <a:pt x="2948736" y="149034"/>
                </a:lnTo>
                <a:lnTo>
                  <a:pt x="2954794" y="142621"/>
                </a:lnTo>
                <a:lnTo>
                  <a:pt x="2969272" y="119430"/>
                </a:lnTo>
                <a:lnTo>
                  <a:pt x="2969272" y="795909"/>
                </a:lnTo>
                <a:lnTo>
                  <a:pt x="2971012" y="804532"/>
                </a:lnTo>
                <a:lnTo>
                  <a:pt x="2975762" y="811593"/>
                </a:lnTo>
                <a:lnTo>
                  <a:pt x="2982823" y="816381"/>
                </a:lnTo>
                <a:lnTo>
                  <a:pt x="2991497" y="818134"/>
                </a:lnTo>
                <a:lnTo>
                  <a:pt x="3000159" y="816381"/>
                </a:lnTo>
                <a:lnTo>
                  <a:pt x="3007220" y="811593"/>
                </a:lnTo>
                <a:lnTo>
                  <a:pt x="3011970" y="804532"/>
                </a:lnTo>
                <a:lnTo>
                  <a:pt x="3013722" y="795909"/>
                </a:lnTo>
                <a:lnTo>
                  <a:pt x="3013722" y="119430"/>
                </a:lnTo>
                <a:lnTo>
                  <a:pt x="3028200" y="142621"/>
                </a:lnTo>
                <a:lnTo>
                  <a:pt x="3034246" y="149034"/>
                </a:lnTo>
                <a:lnTo>
                  <a:pt x="3042018" y="152501"/>
                </a:lnTo>
                <a:lnTo>
                  <a:pt x="3050540" y="152768"/>
                </a:lnTo>
                <a:lnTo>
                  <a:pt x="3058807" y="149606"/>
                </a:lnTo>
                <a:lnTo>
                  <a:pt x="3065221" y="143560"/>
                </a:lnTo>
                <a:lnTo>
                  <a:pt x="3068688" y="135788"/>
                </a:lnTo>
                <a:lnTo>
                  <a:pt x="3068993" y="12726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808976" y="4925567"/>
            <a:ext cx="731520" cy="4298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63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Hello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268968" y="4925567"/>
            <a:ext cx="731520" cy="4298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635"/>
              </a:spcBef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My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37576" y="4545025"/>
            <a:ext cx="3130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spc="-45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67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𝟏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3029" y="4534915"/>
            <a:ext cx="312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50" dirty="0">
                <a:solidFill>
                  <a:srgbClr val="404040"/>
                </a:solidFill>
                <a:latin typeface="Cambria Math"/>
                <a:cs typeface="Cambria Math"/>
              </a:rPr>
              <a:t>𝐲</a:t>
            </a:r>
            <a:r>
              <a:rPr sz="2175" spc="-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𝟐</a:t>
            </a:r>
            <a:endParaRPr sz="2175" baseline="-15325">
              <a:latin typeface="Cambria Math"/>
              <a:cs typeface="Cambria Math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161154" y="3319488"/>
            <a:ext cx="5109845" cy="2026920"/>
            <a:chOff x="4161154" y="3319488"/>
            <a:chExt cx="5109845" cy="2026920"/>
          </a:xfrm>
        </p:grpSpPr>
        <p:sp>
          <p:nvSpPr>
            <p:cNvPr id="56" name="object 56"/>
            <p:cNvSpPr/>
            <p:nvPr/>
          </p:nvSpPr>
          <p:spPr>
            <a:xfrm>
              <a:off x="4161155" y="3319500"/>
              <a:ext cx="5109845" cy="155575"/>
            </a:xfrm>
            <a:custGeom>
              <a:avLst/>
              <a:gdLst/>
              <a:ahLst/>
              <a:cxnLst/>
              <a:rect l="l" t="t" r="r" b="b"/>
              <a:pathLst>
                <a:path w="5109845" h="155575">
                  <a:moveTo>
                    <a:pt x="742315" y="77495"/>
                  </a:moveTo>
                  <a:lnTo>
                    <a:pt x="706729" y="55270"/>
                  </a:lnTo>
                  <a:lnTo>
                    <a:pt x="623189" y="3073"/>
                  </a:lnTo>
                  <a:lnTo>
                    <a:pt x="614921" y="0"/>
                  </a:lnTo>
                  <a:lnTo>
                    <a:pt x="606399" y="304"/>
                  </a:lnTo>
                  <a:lnTo>
                    <a:pt x="598627" y="3771"/>
                  </a:lnTo>
                  <a:lnTo>
                    <a:pt x="592582" y="10185"/>
                  </a:lnTo>
                  <a:lnTo>
                    <a:pt x="589495" y="18453"/>
                  </a:lnTo>
                  <a:lnTo>
                    <a:pt x="589800" y="26974"/>
                  </a:lnTo>
                  <a:lnTo>
                    <a:pt x="593267" y="34747"/>
                  </a:lnTo>
                  <a:lnTo>
                    <a:pt x="599694" y="40792"/>
                  </a:lnTo>
                  <a:lnTo>
                    <a:pt x="622871" y="55270"/>
                  </a:lnTo>
                  <a:lnTo>
                    <a:pt x="22225" y="55270"/>
                  </a:lnTo>
                  <a:lnTo>
                    <a:pt x="13550" y="57023"/>
                  </a:lnTo>
                  <a:lnTo>
                    <a:pt x="6489" y="61772"/>
                  </a:lnTo>
                  <a:lnTo>
                    <a:pt x="1739" y="68834"/>
                  </a:lnTo>
                  <a:lnTo>
                    <a:pt x="0" y="77495"/>
                  </a:lnTo>
                  <a:lnTo>
                    <a:pt x="1739" y="86169"/>
                  </a:lnTo>
                  <a:lnTo>
                    <a:pt x="6489" y="93230"/>
                  </a:lnTo>
                  <a:lnTo>
                    <a:pt x="13550" y="97980"/>
                  </a:lnTo>
                  <a:lnTo>
                    <a:pt x="22225" y="99720"/>
                  </a:lnTo>
                  <a:lnTo>
                    <a:pt x="622871" y="99720"/>
                  </a:lnTo>
                  <a:lnTo>
                    <a:pt x="599694" y="114198"/>
                  </a:lnTo>
                  <a:lnTo>
                    <a:pt x="593267" y="120256"/>
                  </a:lnTo>
                  <a:lnTo>
                    <a:pt x="589800" y="128028"/>
                  </a:lnTo>
                  <a:lnTo>
                    <a:pt x="589495" y="136550"/>
                  </a:lnTo>
                  <a:lnTo>
                    <a:pt x="592582" y="144805"/>
                  </a:lnTo>
                  <a:lnTo>
                    <a:pt x="598627" y="151231"/>
                  </a:lnTo>
                  <a:lnTo>
                    <a:pt x="606399" y="154698"/>
                  </a:lnTo>
                  <a:lnTo>
                    <a:pt x="614921" y="155003"/>
                  </a:lnTo>
                  <a:lnTo>
                    <a:pt x="623189" y="151917"/>
                  </a:lnTo>
                  <a:lnTo>
                    <a:pt x="706729" y="99720"/>
                  </a:lnTo>
                  <a:lnTo>
                    <a:pt x="742315" y="77495"/>
                  </a:lnTo>
                  <a:close/>
                </a:path>
                <a:path w="5109845" h="155575">
                  <a:moveTo>
                    <a:pt x="5109591" y="77495"/>
                  </a:moveTo>
                  <a:lnTo>
                    <a:pt x="5074043" y="55270"/>
                  </a:lnTo>
                  <a:lnTo>
                    <a:pt x="4990592" y="3073"/>
                  </a:lnTo>
                  <a:lnTo>
                    <a:pt x="4982324" y="0"/>
                  </a:lnTo>
                  <a:lnTo>
                    <a:pt x="4973802" y="304"/>
                  </a:lnTo>
                  <a:lnTo>
                    <a:pt x="4966030" y="3771"/>
                  </a:lnTo>
                  <a:lnTo>
                    <a:pt x="4959985" y="10185"/>
                  </a:lnTo>
                  <a:lnTo>
                    <a:pt x="4956873" y="18453"/>
                  </a:lnTo>
                  <a:lnTo>
                    <a:pt x="4957140" y="26974"/>
                  </a:lnTo>
                  <a:lnTo>
                    <a:pt x="4960569" y="34747"/>
                  </a:lnTo>
                  <a:lnTo>
                    <a:pt x="4966970" y="40792"/>
                  </a:lnTo>
                  <a:lnTo>
                    <a:pt x="4990147" y="55270"/>
                  </a:lnTo>
                  <a:lnTo>
                    <a:pt x="4380865" y="55270"/>
                  </a:lnTo>
                  <a:lnTo>
                    <a:pt x="4372191" y="57023"/>
                  </a:lnTo>
                  <a:lnTo>
                    <a:pt x="4365129" y="61772"/>
                  </a:lnTo>
                  <a:lnTo>
                    <a:pt x="4360380" y="68834"/>
                  </a:lnTo>
                  <a:lnTo>
                    <a:pt x="4358640" y="77495"/>
                  </a:lnTo>
                  <a:lnTo>
                    <a:pt x="4360380" y="86169"/>
                  </a:lnTo>
                  <a:lnTo>
                    <a:pt x="4365129" y="93230"/>
                  </a:lnTo>
                  <a:lnTo>
                    <a:pt x="4372191" y="97980"/>
                  </a:lnTo>
                  <a:lnTo>
                    <a:pt x="4380865" y="99720"/>
                  </a:lnTo>
                  <a:lnTo>
                    <a:pt x="4990147" y="99720"/>
                  </a:lnTo>
                  <a:lnTo>
                    <a:pt x="4966970" y="114198"/>
                  </a:lnTo>
                  <a:lnTo>
                    <a:pt x="4960569" y="120256"/>
                  </a:lnTo>
                  <a:lnTo>
                    <a:pt x="4957140" y="128028"/>
                  </a:lnTo>
                  <a:lnTo>
                    <a:pt x="4956873" y="136550"/>
                  </a:lnTo>
                  <a:lnTo>
                    <a:pt x="4959985" y="144805"/>
                  </a:lnTo>
                  <a:lnTo>
                    <a:pt x="4966030" y="151231"/>
                  </a:lnTo>
                  <a:lnTo>
                    <a:pt x="4973802" y="154698"/>
                  </a:lnTo>
                  <a:lnTo>
                    <a:pt x="4982324" y="155003"/>
                  </a:lnTo>
                  <a:lnTo>
                    <a:pt x="4990592" y="151917"/>
                  </a:lnTo>
                  <a:lnTo>
                    <a:pt x="5074043" y="99720"/>
                  </a:lnTo>
                  <a:lnTo>
                    <a:pt x="5109591" y="77495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88607" y="4916424"/>
              <a:ext cx="731520" cy="429895"/>
            </a:xfrm>
            <a:custGeom>
              <a:avLst/>
              <a:gdLst/>
              <a:ahLst/>
              <a:cxnLst/>
              <a:rect l="l" t="t" r="r" b="b"/>
              <a:pathLst>
                <a:path w="731520" h="429895">
                  <a:moveTo>
                    <a:pt x="731519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731519" y="429767"/>
                  </a:lnTo>
                  <a:lnTo>
                    <a:pt x="73151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469760" y="4983556"/>
            <a:ext cx="58356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FFFFFF"/>
                </a:solidFill>
                <a:latin typeface="Comic Sans MS"/>
                <a:cs typeface="Comic Sans MS"/>
              </a:rPr>
              <a:t>&lt;</a:t>
            </a:r>
            <a:r>
              <a:rPr sz="1600" b="1" spc="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600" b="1" spc="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600" b="1" spc="5" dirty="0">
                <a:solidFill>
                  <a:srgbClr val="FFFFFF"/>
                </a:solidFill>
                <a:latin typeface="Comic Sans MS"/>
                <a:cs typeface="Comic Sans MS"/>
              </a:rPr>
              <a:t>&gt;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12586" y="2994151"/>
            <a:ext cx="342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404040"/>
                </a:solidFill>
                <a:latin typeface="Cambria Math"/>
                <a:cs typeface="Cambria Math"/>
              </a:rPr>
              <a:t>𝐡</a:t>
            </a:r>
            <a:r>
              <a:rPr sz="2175" baseline="-15325" dirty="0">
                <a:solidFill>
                  <a:srgbClr val="404040"/>
                </a:solidFill>
                <a:latin typeface="Cambria Math"/>
                <a:cs typeface="Cambria Math"/>
              </a:rPr>
              <a:t>𝟑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059676" y="1567179"/>
            <a:ext cx="2211070" cy="3662679"/>
          </a:xfrm>
          <a:custGeom>
            <a:avLst/>
            <a:gdLst/>
            <a:ahLst/>
            <a:cxnLst/>
            <a:rect l="l" t="t" r="r" b="b"/>
            <a:pathLst>
              <a:path w="2211070" h="3662679">
                <a:moveTo>
                  <a:pt x="750443" y="3572764"/>
                </a:moveTo>
                <a:lnTo>
                  <a:pt x="709828" y="3547376"/>
                </a:lnTo>
                <a:lnTo>
                  <a:pt x="614426" y="3487674"/>
                </a:lnTo>
                <a:lnTo>
                  <a:pt x="604964" y="3484168"/>
                </a:lnTo>
                <a:lnTo>
                  <a:pt x="595223" y="3484499"/>
                </a:lnTo>
                <a:lnTo>
                  <a:pt x="586320" y="3488461"/>
                </a:lnTo>
                <a:lnTo>
                  <a:pt x="579374" y="3495802"/>
                </a:lnTo>
                <a:lnTo>
                  <a:pt x="575856" y="3505263"/>
                </a:lnTo>
                <a:lnTo>
                  <a:pt x="576199" y="3515004"/>
                </a:lnTo>
                <a:lnTo>
                  <a:pt x="580148" y="3523907"/>
                </a:lnTo>
                <a:lnTo>
                  <a:pt x="587502" y="3530854"/>
                </a:lnTo>
                <a:lnTo>
                  <a:pt x="613918" y="3547376"/>
                </a:lnTo>
                <a:lnTo>
                  <a:pt x="356108" y="3547376"/>
                </a:lnTo>
                <a:lnTo>
                  <a:pt x="356108" y="50800"/>
                </a:lnTo>
                <a:lnTo>
                  <a:pt x="356108" y="25400"/>
                </a:lnTo>
                <a:lnTo>
                  <a:pt x="354101" y="15544"/>
                </a:lnTo>
                <a:lnTo>
                  <a:pt x="348640" y="7467"/>
                </a:lnTo>
                <a:lnTo>
                  <a:pt x="340563" y="2006"/>
                </a:lnTo>
                <a:lnTo>
                  <a:pt x="330708" y="0"/>
                </a:lnTo>
                <a:lnTo>
                  <a:pt x="25400" y="0"/>
                </a:lnTo>
                <a:lnTo>
                  <a:pt x="15532" y="2006"/>
                </a:lnTo>
                <a:lnTo>
                  <a:pt x="7454" y="7467"/>
                </a:lnTo>
                <a:lnTo>
                  <a:pt x="1993" y="15544"/>
                </a:lnTo>
                <a:lnTo>
                  <a:pt x="0" y="25400"/>
                </a:lnTo>
                <a:lnTo>
                  <a:pt x="1993" y="35267"/>
                </a:lnTo>
                <a:lnTo>
                  <a:pt x="7454" y="43345"/>
                </a:lnTo>
                <a:lnTo>
                  <a:pt x="15532" y="48806"/>
                </a:lnTo>
                <a:lnTo>
                  <a:pt x="25400" y="50800"/>
                </a:lnTo>
                <a:lnTo>
                  <a:pt x="305308" y="50800"/>
                </a:lnTo>
                <a:lnTo>
                  <a:pt x="305308" y="3572764"/>
                </a:lnTo>
                <a:lnTo>
                  <a:pt x="307289" y="3582632"/>
                </a:lnTo>
                <a:lnTo>
                  <a:pt x="312712" y="3590709"/>
                </a:lnTo>
                <a:lnTo>
                  <a:pt x="320789" y="3596170"/>
                </a:lnTo>
                <a:lnTo>
                  <a:pt x="330708" y="3598164"/>
                </a:lnTo>
                <a:lnTo>
                  <a:pt x="613918" y="3598164"/>
                </a:lnTo>
                <a:lnTo>
                  <a:pt x="587502" y="3614674"/>
                </a:lnTo>
                <a:lnTo>
                  <a:pt x="580148" y="3621633"/>
                </a:lnTo>
                <a:lnTo>
                  <a:pt x="576199" y="3630536"/>
                </a:lnTo>
                <a:lnTo>
                  <a:pt x="575856" y="3640277"/>
                </a:lnTo>
                <a:lnTo>
                  <a:pt x="579374" y="3649726"/>
                </a:lnTo>
                <a:lnTo>
                  <a:pt x="586320" y="3657079"/>
                </a:lnTo>
                <a:lnTo>
                  <a:pt x="595223" y="3661041"/>
                </a:lnTo>
                <a:lnTo>
                  <a:pt x="604964" y="3661372"/>
                </a:lnTo>
                <a:lnTo>
                  <a:pt x="614426" y="3657854"/>
                </a:lnTo>
                <a:lnTo>
                  <a:pt x="709828" y="3598164"/>
                </a:lnTo>
                <a:lnTo>
                  <a:pt x="750443" y="3572764"/>
                </a:lnTo>
                <a:close/>
              </a:path>
              <a:path w="2211070" h="3662679">
                <a:moveTo>
                  <a:pt x="2211070" y="3573653"/>
                </a:moveTo>
                <a:lnTo>
                  <a:pt x="2181123" y="3554933"/>
                </a:lnTo>
                <a:lnTo>
                  <a:pt x="2181123" y="3591598"/>
                </a:lnTo>
                <a:lnTo>
                  <a:pt x="2173046" y="3597059"/>
                </a:lnTo>
                <a:lnTo>
                  <a:pt x="2175903" y="3595116"/>
                </a:lnTo>
                <a:lnTo>
                  <a:pt x="2181123" y="3591598"/>
                </a:lnTo>
                <a:lnTo>
                  <a:pt x="2181123" y="3554933"/>
                </a:lnTo>
                <a:lnTo>
                  <a:pt x="2170455" y="3548253"/>
                </a:lnTo>
                <a:lnTo>
                  <a:pt x="2075053" y="3488563"/>
                </a:lnTo>
                <a:lnTo>
                  <a:pt x="2065591" y="3485057"/>
                </a:lnTo>
                <a:lnTo>
                  <a:pt x="2055850" y="3485388"/>
                </a:lnTo>
                <a:lnTo>
                  <a:pt x="2046947" y="3489350"/>
                </a:lnTo>
                <a:lnTo>
                  <a:pt x="2040001" y="3496691"/>
                </a:lnTo>
                <a:lnTo>
                  <a:pt x="2036483" y="3506101"/>
                </a:lnTo>
                <a:lnTo>
                  <a:pt x="2036826" y="3515830"/>
                </a:lnTo>
                <a:lnTo>
                  <a:pt x="2040775" y="3524720"/>
                </a:lnTo>
                <a:lnTo>
                  <a:pt x="2048129" y="3531616"/>
                </a:lnTo>
                <a:lnTo>
                  <a:pt x="2074748" y="3548253"/>
                </a:lnTo>
                <a:lnTo>
                  <a:pt x="1871980" y="3548253"/>
                </a:lnTo>
                <a:lnTo>
                  <a:pt x="1871980" y="50800"/>
                </a:lnTo>
                <a:lnTo>
                  <a:pt x="1871980" y="25400"/>
                </a:lnTo>
                <a:lnTo>
                  <a:pt x="1869986" y="15544"/>
                </a:lnTo>
                <a:lnTo>
                  <a:pt x="1864563" y="7467"/>
                </a:lnTo>
                <a:lnTo>
                  <a:pt x="1856486" y="2006"/>
                </a:lnTo>
                <a:lnTo>
                  <a:pt x="1846580" y="0"/>
                </a:lnTo>
                <a:lnTo>
                  <a:pt x="1482344" y="0"/>
                </a:lnTo>
                <a:lnTo>
                  <a:pt x="1472476" y="2006"/>
                </a:lnTo>
                <a:lnTo>
                  <a:pt x="1464398" y="7467"/>
                </a:lnTo>
                <a:lnTo>
                  <a:pt x="1458937" y="15544"/>
                </a:lnTo>
                <a:lnTo>
                  <a:pt x="1456944" y="25400"/>
                </a:lnTo>
                <a:lnTo>
                  <a:pt x="1458937" y="35267"/>
                </a:lnTo>
                <a:lnTo>
                  <a:pt x="1464398" y="43345"/>
                </a:lnTo>
                <a:lnTo>
                  <a:pt x="1472476" y="48806"/>
                </a:lnTo>
                <a:lnTo>
                  <a:pt x="1482344" y="50800"/>
                </a:lnTo>
                <a:lnTo>
                  <a:pt x="1821180" y="50800"/>
                </a:lnTo>
                <a:lnTo>
                  <a:pt x="1821180" y="3573653"/>
                </a:lnTo>
                <a:lnTo>
                  <a:pt x="1823173" y="3583521"/>
                </a:lnTo>
                <a:lnTo>
                  <a:pt x="1828634" y="3591598"/>
                </a:lnTo>
                <a:lnTo>
                  <a:pt x="1836712" y="3597059"/>
                </a:lnTo>
                <a:lnTo>
                  <a:pt x="1846580" y="3599053"/>
                </a:lnTo>
                <a:lnTo>
                  <a:pt x="2074545" y="3599053"/>
                </a:lnTo>
                <a:lnTo>
                  <a:pt x="2048129" y="3615563"/>
                </a:lnTo>
                <a:lnTo>
                  <a:pt x="2040775" y="3622522"/>
                </a:lnTo>
                <a:lnTo>
                  <a:pt x="2036826" y="3631425"/>
                </a:lnTo>
                <a:lnTo>
                  <a:pt x="2036483" y="3641166"/>
                </a:lnTo>
                <a:lnTo>
                  <a:pt x="2040001" y="3650615"/>
                </a:lnTo>
                <a:lnTo>
                  <a:pt x="2046947" y="3657904"/>
                </a:lnTo>
                <a:lnTo>
                  <a:pt x="2055850" y="3661854"/>
                </a:lnTo>
                <a:lnTo>
                  <a:pt x="2065591" y="3662197"/>
                </a:lnTo>
                <a:lnTo>
                  <a:pt x="2075053" y="3658616"/>
                </a:lnTo>
                <a:lnTo>
                  <a:pt x="2170404" y="3599053"/>
                </a:lnTo>
                <a:lnTo>
                  <a:pt x="2211070" y="357365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73151" y="6406715"/>
            <a:ext cx="1080770" cy="4083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00" spc="-145" dirty="0">
                <a:solidFill>
                  <a:srgbClr val="A38A6F"/>
                </a:solidFill>
                <a:latin typeface="Tahoma"/>
                <a:cs typeface="Tahoma"/>
              </a:rPr>
              <a:t>ی</a:t>
            </a:r>
            <a:r>
              <a:rPr sz="900" spc="-50" dirty="0">
                <a:solidFill>
                  <a:srgbClr val="A38A6F"/>
                </a:solidFill>
                <a:latin typeface="Tahoma"/>
                <a:cs typeface="Tahoma"/>
              </a:rPr>
              <a:t>ع</a:t>
            </a:r>
            <a:r>
              <a:rPr sz="900" spc="-60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65" dirty="0">
                <a:solidFill>
                  <a:srgbClr val="A38A6F"/>
                </a:solidFill>
                <a:latin typeface="Tahoma"/>
                <a:cs typeface="Tahoma"/>
              </a:rPr>
              <a:t>ن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50" dirty="0">
                <a:solidFill>
                  <a:srgbClr val="A38A6F"/>
                </a:solidFill>
                <a:latin typeface="Tahoma"/>
                <a:cs typeface="Tahoma"/>
              </a:rPr>
              <a:t>ص</a:t>
            </a:r>
            <a:r>
              <a:rPr sz="900" spc="-105" dirty="0">
                <a:solidFill>
                  <a:srgbClr val="A38A6F"/>
                </a:solidFill>
                <a:latin typeface="Tahoma"/>
                <a:cs typeface="Tahoma"/>
              </a:rPr>
              <a:t>م</a:t>
            </a:r>
            <a:r>
              <a:rPr sz="900" spc="-40" dirty="0">
                <a:solidFill>
                  <a:srgbClr val="A38A6F"/>
                </a:solidFill>
                <a:latin typeface="Tahoma"/>
                <a:cs typeface="Tahoma"/>
              </a:rPr>
              <a:t>ش</a:t>
            </a:r>
            <a:r>
              <a:rPr sz="900" spc="25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114" dirty="0">
                <a:solidFill>
                  <a:srgbClr val="A38A6F"/>
                </a:solidFill>
                <a:latin typeface="Tahoma"/>
                <a:cs typeface="Tahoma"/>
              </a:rPr>
              <a:t>ه</a:t>
            </a:r>
            <a:r>
              <a:rPr sz="900" spc="-15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-145" dirty="0">
                <a:solidFill>
                  <a:srgbClr val="A38A6F"/>
                </a:solidFill>
                <a:latin typeface="Tahoma"/>
                <a:cs typeface="Tahoma"/>
              </a:rPr>
              <a:t>ی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45" dirty="0">
                <a:solidFill>
                  <a:srgbClr val="A38A6F"/>
                </a:solidFill>
                <a:latin typeface="Tahoma"/>
                <a:cs typeface="Tahoma"/>
              </a:rPr>
              <a:t>م</a:t>
            </a:r>
            <a:r>
              <a:rPr sz="900" spc="-50" dirty="0">
                <a:solidFill>
                  <a:srgbClr val="A38A6F"/>
                </a:solidFill>
                <a:latin typeface="Tahoma"/>
                <a:cs typeface="Tahoma"/>
              </a:rPr>
              <a:t>د</a:t>
            </a:r>
            <a:r>
              <a:rPr sz="900" spc="20" dirty="0">
                <a:solidFill>
                  <a:srgbClr val="A38A6F"/>
                </a:solidFill>
                <a:latin typeface="Tahoma"/>
                <a:cs typeface="Tahoma"/>
              </a:rPr>
              <a:t>ا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425" dirty="0">
                <a:solidFill>
                  <a:srgbClr val="A38A6F"/>
                </a:solidFill>
                <a:latin typeface="Tahoma"/>
                <a:cs typeface="Tahoma"/>
              </a:rPr>
              <a:t>ک</a:t>
            </a:r>
            <a:r>
              <a:rPr sz="900" spc="30" dirty="0">
                <a:solidFill>
                  <a:srgbClr val="A38A6F"/>
                </a:solidFill>
                <a:latin typeface="Tahoma"/>
                <a:cs typeface="Tahoma"/>
              </a:rPr>
              <a:t>آ</a:t>
            </a:r>
            <a:endParaRPr sz="9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530"/>
              </a:spcBef>
            </a:pPr>
            <a:r>
              <a:rPr sz="800" spc="30" dirty="0">
                <a:solidFill>
                  <a:srgbClr val="A38A6F"/>
                </a:solidFill>
                <a:latin typeface="Tahoma"/>
                <a:cs typeface="Tahoma"/>
              </a:rPr>
              <a:t>h</a:t>
            </a:r>
            <a:r>
              <a:rPr sz="800" spc="25" dirty="0">
                <a:solidFill>
                  <a:srgbClr val="A38A6F"/>
                </a:solidFill>
                <a:latin typeface="Tahoma"/>
                <a:cs typeface="Tahoma"/>
              </a:rPr>
              <a:t>o</a:t>
            </a:r>
            <a:r>
              <a:rPr sz="800" spc="40" dirty="0">
                <a:solidFill>
                  <a:srgbClr val="A38A6F"/>
                </a:solidFill>
                <a:latin typeface="Tahoma"/>
                <a:cs typeface="Tahoma"/>
              </a:rPr>
              <a:t>w</a:t>
            </a:r>
            <a:r>
              <a:rPr sz="800" spc="25" dirty="0">
                <a:solidFill>
                  <a:srgbClr val="A38A6F"/>
                </a:solidFill>
                <a:latin typeface="Tahoma"/>
                <a:cs typeface="Tahoma"/>
              </a:rPr>
              <a:t>s</a:t>
            </a:r>
            <a:r>
              <a:rPr sz="800" spc="10" dirty="0">
                <a:solidFill>
                  <a:srgbClr val="A38A6F"/>
                </a:solidFill>
                <a:latin typeface="Tahoma"/>
                <a:cs typeface="Tahoma"/>
              </a:rPr>
              <a:t>a</a:t>
            </a:r>
            <a:r>
              <a:rPr sz="800" spc="65" dirty="0">
                <a:solidFill>
                  <a:srgbClr val="A38A6F"/>
                </a:solidFill>
                <a:latin typeface="Tahoma"/>
                <a:cs typeface="Tahoma"/>
              </a:rPr>
              <a:t>m</a:t>
            </a:r>
            <a:r>
              <a:rPr sz="800" spc="-30" dirty="0">
                <a:solidFill>
                  <a:srgbClr val="A38A6F"/>
                </a:solidFill>
                <a:latin typeface="Tahoma"/>
                <a:cs typeface="Tahoma"/>
              </a:rPr>
              <a:t>.</a:t>
            </a:r>
            <a:r>
              <a:rPr sz="800" spc="45" dirty="0">
                <a:solidFill>
                  <a:srgbClr val="A38A6F"/>
                </a:solidFill>
                <a:latin typeface="Tahoma"/>
                <a:cs typeface="Tahoma"/>
              </a:rPr>
              <a:t>o</a:t>
            </a:r>
            <a:r>
              <a:rPr sz="800" spc="20" dirty="0">
                <a:solidFill>
                  <a:srgbClr val="A38A6F"/>
                </a:solidFill>
                <a:latin typeface="Tahoma"/>
                <a:cs typeface="Tahoma"/>
              </a:rPr>
              <a:t>r</a:t>
            </a:r>
            <a:r>
              <a:rPr sz="800" spc="-10" dirty="0">
                <a:solidFill>
                  <a:srgbClr val="A38A6F"/>
                </a:solidFill>
                <a:latin typeface="Tahoma"/>
                <a:cs typeface="Tahoma"/>
              </a:rPr>
              <a:t>g</a:t>
            </a:r>
            <a:r>
              <a:rPr sz="800" spc="-40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155" dirty="0">
                <a:solidFill>
                  <a:srgbClr val="A38A6F"/>
                </a:solidFill>
                <a:latin typeface="Tahoma"/>
                <a:cs typeface="Tahoma"/>
              </a:rPr>
              <a:t>|</a:t>
            </a:r>
            <a:r>
              <a:rPr sz="900" spc="-90" dirty="0">
                <a:solidFill>
                  <a:srgbClr val="A38A6F"/>
                </a:solidFill>
                <a:latin typeface="Tahoma"/>
                <a:cs typeface="Tahoma"/>
              </a:rPr>
              <a:t> </a:t>
            </a:r>
            <a:r>
              <a:rPr sz="900" spc="-60" dirty="0">
                <a:solidFill>
                  <a:srgbClr val="A38A6F"/>
                </a:solidFill>
                <a:latin typeface="Tahoma"/>
                <a:cs typeface="Tahoma"/>
              </a:rPr>
              <a:t>مـ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</a:t>
            </a:r>
            <a:r>
              <a:rPr sz="900" spc="-265" dirty="0">
                <a:solidFill>
                  <a:srgbClr val="A38A6F"/>
                </a:solidFill>
                <a:latin typeface="Tahoma"/>
                <a:cs typeface="Tahoma"/>
              </a:rPr>
              <a:t>س</a:t>
            </a:r>
            <a:r>
              <a:rPr sz="900" spc="-85" dirty="0">
                <a:solidFill>
                  <a:srgbClr val="A38A6F"/>
                </a:solidFill>
                <a:latin typeface="Tahoma"/>
                <a:cs typeface="Tahoma"/>
              </a:rPr>
              <a:t>و</a:t>
            </a:r>
            <a:r>
              <a:rPr sz="900" spc="-114" dirty="0">
                <a:solidFill>
                  <a:srgbClr val="A38A6F"/>
                </a:solidFill>
                <a:latin typeface="Tahoma"/>
                <a:cs typeface="Tahoma"/>
              </a:rPr>
              <a:t>ــ</a:t>
            </a:r>
            <a:r>
              <a:rPr sz="900" spc="114" dirty="0">
                <a:solidFill>
                  <a:srgbClr val="A38A6F"/>
                </a:solidFill>
                <a:latin typeface="Tahoma"/>
                <a:cs typeface="Tahoma"/>
              </a:rPr>
              <a:t>ه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CE5346-9849-9380-A4B2-79500398D4CB}"/>
              </a:ext>
            </a:extLst>
          </p:cNvPr>
          <p:cNvSpPr txBox="1"/>
          <p:nvPr/>
        </p:nvSpPr>
        <p:spPr>
          <a:xfrm>
            <a:off x="6076569" y="6053324"/>
            <a:ext cx="221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سلام دوست من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0F9A56-994F-6A77-9597-71F0797E0866}"/>
              </a:ext>
            </a:extLst>
          </p:cNvPr>
          <p:cNvSpPr txBox="1"/>
          <p:nvPr/>
        </p:nvSpPr>
        <p:spPr>
          <a:xfrm>
            <a:off x="1896108" y="4885369"/>
            <a:ext cx="7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سلام</a:t>
            </a:r>
            <a:r>
              <a:rPr lang="ar-AE" dirty="0"/>
              <a:t> 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792482A-892B-6CAD-5BC1-81CC65BDFC9E}"/>
              </a:ext>
            </a:extLst>
          </p:cNvPr>
          <p:cNvSpPr txBox="1"/>
          <p:nvPr/>
        </p:nvSpPr>
        <p:spPr>
          <a:xfrm>
            <a:off x="3243873" y="4893630"/>
            <a:ext cx="93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 دوست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36BE5AB-A752-30B6-EB8D-8671054770DD}"/>
              </a:ext>
            </a:extLst>
          </p:cNvPr>
          <p:cNvSpPr txBox="1"/>
          <p:nvPr/>
        </p:nvSpPr>
        <p:spPr>
          <a:xfrm>
            <a:off x="4880776" y="4882925"/>
            <a:ext cx="61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chemeClr val="bg1"/>
                </a:solidFill>
              </a:rPr>
              <a:t>من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6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051553" y="672030"/>
            <a:ext cx="4101465" cy="6183304"/>
            <a:chOff x="4051553" y="1130808"/>
            <a:chExt cx="4101465" cy="57245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039" y="1130808"/>
              <a:ext cx="3931919" cy="57241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16423" y="5748528"/>
              <a:ext cx="2371725" cy="429895"/>
            </a:xfrm>
            <a:custGeom>
              <a:avLst/>
              <a:gdLst/>
              <a:ahLst/>
              <a:cxnLst/>
              <a:rect l="l" t="t" r="r" b="b"/>
              <a:pathLst>
                <a:path w="2371725" h="429895">
                  <a:moveTo>
                    <a:pt x="2371344" y="0"/>
                  </a:moveTo>
                  <a:lnTo>
                    <a:pt x="0" y="0"/>
                  </a:lnTo>
                  <a:lnTo>
                    <a:pt x="0" y="429768"/>
                  </a:lnTo>
                  <a:lnTo>
                    <a:pt x="2371344" y="429768"/>
                  </a:lnTo>
                  <a:lnTo>
                    <a:pt x="2371344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0603" y="5323331"/>
              <a:ext cx="4063365" cy="472440"/>
            </a:xfrm>
            <a:custGeom>
              <a:avLst/>
              <a:gdLst/>
              <a:ahLst/>
              <a:cxnLst/>
              <a:rect l="l" t="t" r="r" b="b"/>
              <a:pathLst>
                <a:path w="4063365" h="472439">
                  <a:moveTo>
                    <a:pt x="0" y="78740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40" y="0"/>
                  </a:lnTo>
                  <a:lnTo>
                    <a:pt x="1402588" y="0"/>
                  </a:lnTo>
                  <a:lnTo>
                    <a:pt x="1433214" y="6195"/>
                  </a:lnTo>
                  <a:lnTo>
                    <a:pt x="1458245" y="23082"/>
                  </a:lnTo>
                  <a:lnTo>
                    <a:pt x="1475132" y="48113"/>
                  </a:lnTo>
                  <a:lnTo>
                    <a:pt x="1481328" y="78740"/>
                  </a:lnTo>
                  <a:lnTo>
                    <a:pt x="1481328" y="393700"/>
                  </a:lnTo>
                  <a:lnTo>
                    <a:pt x="1475132" y="424348"/>
                  </a:lnTo>
                  <a:lnTo>
                    <a:pt x="1458245" y="449376"/>
                  </a:lnTo>
                  <a:lnTo>
                    <a:pt x="1433214" y="466251"/>
                  </a:lnTo>
                  <a:lnTo>
                    <a:pt x="1402588" y="472440"/>
                  </a:lnTo>
                  <a:lnTo>
                    <a:pt x="78740" y="472440"/>
                  </a:lnTo>
                  <a:lnTo>
                    <a:pt x="48113" y="466251"/>
                  </a:lnTo>
                  <a:lnTo>
                    <a:pt x="23082" y="449376"/>
                  </a:lnTo>
                  <a:lnTo>
                    <a:pt x="6195" y="424348"/>
                  </a:lnTo>
                  <a:lnTo>
                    <a:pt x="0" y="393700"/>
                  </a:lnTo>
                  <a:lnTo>
                    <a:pt x="0" y="78740"/>
                  </a:lnTo>
                  <a:close/>
                </a:path>
                <a:path w="4063365" h="472439">
                  <a:moveTo>
                    <a:pt x="2581655" y="78740"/>
                  </a:moveTo>
                  <a:lnTo>
                    <a:pt x="2587851" y="48113"/>
                  </a:lnTo>
                  <a:lnTo>
                    <a:pt x="2604738" y="23082"/>
                  </a:lnTo>
                  <a:lnTo>
                    <a:pt x="2629769" y="6195"/>
                  </a:lnTo>
                  <a:lnTo>
                    <a:pt x="2660396" y="0"/>
                  </a:lnTo>
                  <a:lnTo>
                    <a:pt x="3984244" y="0"/>
                  </a:lnTo>
                  <a:lnTo>
                    <a:pt x="4014870" y="6195"/>
                  </a:lnTo>
                  <a:lnTo>
                    <a:pt x="4039901" y="23082"/>
                  </a:lnTo>
                  <a:lnTo>
                    <a:pt x="4056788" y="48113"/>
                  </a:lnTo>
                  <a:lnTo>
                    <a:pt x="4062984" y="78740"/>
                  </a:lnTo>
                  <a:lnTo>
                    <a:pt x="4062984" y="393700"/>
                  </a:lnTo>
                  <a:lnTo>
                    <a:pt x="4056788" y="424348"/>
                  </a:lnTo>
                  <a:lnTo>
                    <a:pt x="4039901" y="449376"/>
                  </a:lnTo>
                  <a:lnTo>
                    <a:pt x="4014870" y="466251"/>
                  </a:lnTo>
                  <a:lnTo>
                    <a:pt x="3984244" y="472440"/>
                  </a:lnTo>
                  <a:lnTo>
                    <a:pt x="2660396" y="472440"/>
                  </a:lnTo>
                  <a:lnTo>
                    <a:pt x="2629769" y="466251"/>
                  </a:lnTo>
                  <a:lnTo>
                    <a:pt x="2604738" y="449376"/>
                  </a:lnTo>
                  <a:lnTo>
                    <a:pt x="2587851" y="424348"/>
                  </a:lnTo>
                  <a:lnTo>
                    <a:pt x="2581655" y="393700"/>
                  </a:lnTo>
                  <a:lnTo>
                    <a:pt x="2581655" y="78740"/>
                  </a:lnTo>
                  <a:close/>
                </a:path>
              </a:pathLst>
            </a:custGeom>
            <a:ln w="38100">
              <a:solidFill>
                <a:srgbClr val="EF12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36952" y="4974704"/>
          <a:ext cx="731519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4688" y="4974704"/>
          <a:ext cx="583564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92296" y="4974704"/>
          <a:ext cx="731519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046858" y="2932302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365464" y="4549013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9008" y="4549013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5600" y="4549013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955544" y="2676398"/>
            <a:ext cx="6075680" cy="551180"/>
            <a:chOff x="2955544" y="2676398"/>
            <a:chExt cx="6075680" cy="551180"/>
          </a:xfrm>
        </p:grpSpPr>
        <p:sp>
          <p:nvSpPr>
            <p:cNvPr id="14" name="object 14"/>
            <p:cNvSpPr/>
            <p:nvPr/>
          </p:nvSpPr>
          <p:spPr>
            <a:xfrm>
              <a:off x="2993644" y="2951340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548627" y="0"/>
                  </a:moveTo>
                  <a:lnTo>
                    <a:pt x="365760" y="0"/>
                  </a:lnTo>
                  <a:lnTo>
                    <a:pt x="182880" y="0"/>
                  </a:ln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27" y="187718"/>
                  </a:lnTo>
                  <a:lnTo>
                    <a:pt x="548627" y="0"/>
                  </a:lnTo>
                  <a:close/>
                </a:path>
                <a:path w="731520" h="187960">
                  <a:moveTo>
                    <a:pt x="731520" y="0"/>
                  </a:moveTo>
                  <a:lnTo>
                    <a:pt x="548640" y="0"/>
                  </a:lnTo>
                  <a:lnTo>
                    <a:pt x="548640" y="187718"/>
                  </a:lnTo>
                  <a:lnTo>
                    <a:pt x="731520" y="187718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4594" y="2932303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06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69" y="0"/>
                  </a:moveTo>
                  <a:lnTo>
                    <a:pt x="750569" y="225806"/>
                  </a:lnTo>
                </a:path>
                <a:path w="769620" h="226060">
                  <a:moveTo>
                    <a:pt x="0" y="19050"/>
                  </a:moveTo>
                  <a:lnTo>
                    <a:pt x="769619" y="19050"/>
                  </a:lnTo>
                </a:path>
                <a:path w="769620" h="226060">
                  <a:moveTo>
                    <a:pt x="0" y="206756"/>
                  </a:moveTo>
                  <a:lnTo>
                    <a:pt x="769619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1252" y="2951340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182867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67" y="187718"/>
                  </a:lnTo>
                  <a:lnTo>
                    <a:pt x="182867" y="0"/>
                  </a:lnTo>
                  <a:close/>
                </a:path>
                <a:path w="731520" h="187960">
                  <a:moveTo>
                    <a:pt x="731507" y="0"/>
                  </a:moveTo>
                  <a:lnTo>
                    <a:pt x="548640" y="0"/>
                  </a:lnTo>
                  <a:lnTo>
                    <a:pt x="365760" y="0"/>
                  </a:lnTo>
                  <a:lnTo>
                    <a:pt x="182880" y="0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40" y="187718"/>
                  </a:lnTo>
                  <a:lnTo>
                    <a:pt x="731507" y="187718"/>
                  </a:lnTo>
                  <a:lnTo>
                    <a:pt x="73150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02202" y="2932303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20" h="226060">
                  <a:moveTo>
                    <a:pt x="567689" y="0"/>
                  </a:moveTo>
                  <a:lnTo>
                    <a:pt x="567689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20" h="226060">
                  <a:moveTo>
                    <a:pt x="0" y="19050"/>
                  </a:moveTo>
                  <a:lnTo>
                    <a:pt x="769620" y="19050"/>
                  </a:lnTo>
                </a:path>
                <a:path w="769620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9779" y="2708148"/>
              <a:ext cx="3139440" cy="487680"/>
            </a:xfrm>
            <a:custGeom>
              <a:avLst/>
              <a:gdLst/>
              <a:ahLst/>
              <a:cxnLst/>
              <a:rect l="l" t="t" r="r" b="b"/>
              <a:pathLst>
                <a:path w="3139440" h="487680">
                  <a:moveTo>
                    <a:pt x="3058160" y="0"/>
                  </a:moveTo>
                  <a:lnTo>
                    <a:pt x="81280" y="0"/>
                  </a:lnTo>
                  <a:lnTo>
                    <a:pt x="49666" y="6395"/>
                  </a:lnTo>
                  <a:lnTo>
                    <a:pt x="23828" y="23828"/>
                  </a:lnTo>
                  <a:lnTo>
                    <a:pt x="6395" y="49666"/>
                  </a:lnTo>
                  <a:lnTo>
                    <a:pt x="0" y="81279"/>
                  </a:lnTo>
                  <a:lnTo>
                    <a:pt x="0" y="406400"/>
                  </a:lnTo>
                  <a:lnTo>
                    <a:pt x="6395" y="438013"/>
                  </a:lnTo>
                  <a:lnTo>
                    <a:pt x="23828" y="463851"/>
                  </a:lnTo>
                  <a:lnTo>
                    <a:pt x="49666" y="481284"/>
                  </a:lnTo>
                  <a:lnTo>
                    <a:pt x="81280" y="487679"/>
                  </a:lnTo>
                  <a:lnTo>
                    <a:pt x="3058160" y="487679"/>
                  </a:lnTo>
                  <a:lnTo>
                    <a:pt x="3089773" y="481284"/>
                  </a:lnTo>
                  <a:lnTo>
                    <a:pt x="3115611" y="463851"/>
                  </a:lnTo>
                  <a:lnTo>
                    <a:pt x="3133044" y="438013"/>
                  </a:lnTo>
                  <a:lnTo>
                    <a:pt x="3139440" y="406400"/>
                  </a:lnTo>
                  <a:lnTo>
                    <a:pt x="3139440" y="81279"/>
                  </a:lnTo>
                  <a:lnTo>
                    <a:pt x="3133044" y="49666"/>
                  </a:lnTo>
                  <a:lnTo>
                    <a:pt x="3115611" y="23828"/>
                  </a:lnTo>
                  <a:lnTo>
                    <a:pt x="3089773" y="6395"/>
                  </a:lnTo>
                  <a:lnTo>
                    <a:pt x="3058160" y="0"/>
                  </a:lnTo>
                  <a:close/>
                </a:path>
              </a:pathLst>
            </a:custGeom>
            <a:solidFill>
              <a:srgbClr val="D37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59779" y="2708148"/>
              <a:ext cx="3139440" cy="487680"/>
            </a:xfrm>
            <a:custGeom>
              <a:avLst/>
              <a:gdLst/>
              <a:ahLst/>
              <a:cxnLst/>
              <a:rect l="l" t="t" r="r" b="b"/>
              <a:pathLst>
                <a:path w="3139440" h="487680">
                  <a:moveTo>
                    <a:pt x="0" y="81279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3058160" y="0"/>
                  </a:lnTo>
                  <a:lnTo>
                    <a:pt x="3089773" y="6395"/>
                  </a:lnTo>
                  <a:lnTo>
                    <a:pt x="3115611" y="23828"/>
                  </a:lnTo>
                  <a:lnTo>
                    <a:pt x="3133044" y="49666"/>
                  </a:lnTo>
                  <a:lnTo>
                    <a:pt x="3139440" y="81279"/>
                  </a:lnTo>
                  <a:lnTo>
                    <a:pt x="3139440" y="406400"/>
                  </a:lnTo>
                  <a:lnTo>
                    <a:pt x="3133044" y="438013"/>
                  </a:lnTo>
                  <a:lnTo>
                    <a:pt x="3115611" y="463851"/>
                  </a:lnTo>
                  <a:lnTo>
                    <a:pt x="3089773" y="481284"/>
                  </a:lnTo>
                  <a:lnTo>
                    <a:pt x="3058160" y="487679"/>
                  </a:lnTo>
                  <a:lnTo>
                    <a:pt x="81280" y="487679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79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123813" y="4965763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7051420" y="4986134"/>
          <a:ext cx="731519" cy="187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404040"/>
                      </a:solidFill>
                      <a:prstDash val="solid"/>
                    </a:lnL>
                    <a:lnR w="53975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7979156" y="4970335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53975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257925" y="5523687"/>
            <a:ext cx="5054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&lt;s</a:t>
            </a:r>
            <a:r>
              <a:rPr sz="1400" b="1" dirty="0">
                <a:solidFill>
                  <a:srgbClr val="2CC552"/>
                </a:solidFill>
                <a:latin typeface="Comic Sans MS"/>
                <a:cs typeface="Comic Sans MS"/>
              </a:rPr>
              <a:t>o</a:t>
            </a:r>
            <a:r>
              <a:rPr sz="1400" b="1" spc="-10" dirty="0">
                <a:solidFill>
                  <a:srgbClr val="2CC552"/>
                </a:solidFill>
                <a:latin typeface="Comic Sans MS"/>
                <a:cs typeface="Comic Sans MS"/>
              </a:rPr>
              <a:t>s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&gt;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29018" y="5523687"/>
            <a:ext cx="4508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H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llo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35188" y="5523687"/>
            <a:ext cx="2603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my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43688" y="453072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67232" y="453072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0776" y="4530725"/>
            <a:ext cx="155575" cy="346710"/>
          </a:xfrm>
          <a:custGeom>
            <a:avLst/>
            <a:gdLst/>
            <a:ahLst/>
            <a:cxnLst/>
            <a:rect l="l" t="t" r="r" b="b"/>
            <a:pathLst>
              <a:path w="155575" h="346710">
                <a:moveTo>
                  <a:pt x="77507" y="83829"/>
                </a:moveTo>
                <a:lnTo>
                  <a:pt x="55282" y="119429"/>
                </a:lnTo>
                <a:lnTo>
                  <a:pt x="55282" y="346329"/>
                </a:lnTo>
                <a:lnTo>
                  <a:pt x="99732" y="346329"/>
                </a:lnTo>
                <a:lnTo>
                  <a:pt x="99732" y="119429"/>
                </a:lnTo>
                <a:lnTo>
                  <a:pt x="77507" y="83829"/>
                </a:lnTo>
                <a:close/>
              </a:path>
              <a:path w="155575" h="346710">
                <a:moveTo>
                  <a:pt x="77507" y="0"/>
                </a:moveTo>
                <a:lnTo>
                  <a:pt x="3085" y="118999"/>
                </a:lnTo>
                <a:lnTo>
                  <a:pt x="0" y="127263"/>
                </a:lnTo>
                <a:lnTo>
                  <a:pt x="307" y="135778"/>
                </a:lnTo>
                <a:lnTo>
                  <a:pt x="3782" y="143555"/>
                </a:lnTo>
                <a:lnTo>
                  <a:pt x="10197" y="149606"/>
                </a:lnTo>
                <a:lnTo>
                  <a:pt x="18462" y="152765"/>
                </a:lnTo>
                <a:lnTo>
                  <a:pt x="26977" y="152495"/>
                </a:lnTo>
                <a:lnTo>
                  <a:pt x="34754" y="149034"/>
                </a:lnTo>
                <a:lnTo>
                  <a:pt x="40804" y="142620"/>
                </a:lnTo>
                <a:lnTo>
                  <a:pt x="55282" y="119429"/>
                </a:lnTo>
                <a:lnTo>
                  <a:pt x="55282" y="41910"/>
                </a:lnTo>
                <a:lnTo>
                  <a:pt x="103718" y="41910"/>
                </a:lnTo>
                <a:lnTo>
                  <a:pt x="77507" y="0"/>
                </a:lnTo>
                <a:close/>
              </a:path>
              <a:path w="155575" h="346710">
                <a:moveTo>
                  <a:pt x="103718" y="41910"/>
                </a:moveTo>
                <a:lnTo>
                  <a:pt x="99732" y="41910"/>
                </a:lnTo>
                <a:lnTo>
                  <a:pt x="99732" y="119429"/>
                </a:lnTo>
                <a:lnTo>
                  <a:pt x="114210" y="142620"/>
                </a:lnTo>
                <a:lnTo>
                  <a:pt x="120261" y="149034"/>
                </a:lnTo>
                <a:lnTo>
                  <a:pt x="128037" y="152495"/>
                </a:lnTo>
                <a:lnTo>
                  <a:pt x="136552" y="152765"/>
                </a:lnTo>
                <a:lnTo>
                  <a:pt x="144817" y="149606"/>
                </a:lnTo>
                <a:lnTo>
                  <a:pt x="151233" y="143555"/>
                </a:lnTo>
                <a:lnTo>
                  <a:pt x="154707" y="135778"/>
                </a:lnTo>
                <a:lnTo>
                  <a:pt x="155015" y="127263"/>
                </a:lnTo>
                <a:lnTo>
                  <a:pt x="151929" y="118999"/>
                </a:lnTo>
                <a:lnTo>
                  <a:pt x="103718" y="41910"/>
                </a:lnTo>
                <a:close/>
              </a:path>
              <a:path w="155575" h="346710">
                <a:moveTo>
                  <a:pt x="99732" y="41910"/>
                </a:moveTo>
                <a:lnTo>
                  <a:pt x="55282" y="41910"/>
                </a:lnTo>
                <a:lnTo>
                  <a:pt x="55282" y="119429"/>
                </a:lnTo>
                <a:lnTo>
                  <a:pt x="77507" y="83829"/>
                </a:lnTo>
                <a:lnTo>
                  <a:pt x="58711" y="53720"/>
                </a:lnTo>
                <a:lnTo>
                  <a:pt x="99732" y="53720"/>
                </a:lnTo>
                <a:lnTo>
                  <a:pt x="99732" y="41910"/>
                </a:lnTo>
                <a:close/>
              </a:path>
              <a:path w="155575" h="346710">
                <a:moveTo>
                  <a:pt x="99732" y="53720"/>
                </a:moveTo>
                <a:lnTo>
                  <a:pt x="96303" y="53720"/>
                </a:lnTo>
                <a:lnTo>
                  <a:pt x="77507" y="83829"/>
                </a:lnTo>
                <a:lnTo>
                  <a:pt x="99732" y="119429"/>
                </a:lnTo>
                <a:lnTo>
                  <a:pt x="99732" y="53720"/>
                </a:lnTo>
                <a:close/>
              </a:path>
              <a:path w="155575" h="346710">
                <a:moveTo>
                  <a:pt x="96303" y="53720"/>
                </a:moveTo>
                <a:lnTo>
                  <a:pt x="58711" y="53720"/>
                </a:lnTo>
                <a:lnTo>
                  <a:pt x="77507" y="83829"/>
                </a:lnTo>
                <a:lnTo>
                  <a:pt x="96303" y="537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79106" y="2788996"/>
            <a:ext cx="699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82309" y="2204085"/>
            <a:ext cx="4508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H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llo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26554" y="2204085"/>
            <a:ext cx="2603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my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94980" y="2204085"/>
            <a:ext cx="5410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f</a:t>
            </a:r>
            <a:r>
              <a:rPr sz="1400" b="1" spc="-10" dirty="0">
                <a:solidFill>
                  <a:srgbClr val="2CC552"/>
                </a:solidFill>
                <a:latin typeface="Comic Sans MS"/>
                <a:cs typeface="Comic Sans MS"/>
              </a:rPr>
              <a:t>ri</a:t>
            </a: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n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d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68094" y="2276348"/>
            <a:ext cx="4091940" cy="2118995"/>
            <a:chOff x="1768094" y="2276348"/>
            <a:chExt cx="4091940" cy="2118995"/>
          </a:xfrm>
        </p:grpSpPr>
        <p:sp>
          <p:nvSpPr>
            <p:cNvPr id="34" name="object 34"/>
            <p:cNvSpPr/>
            <p:nvPr/>
          </p:nvSpPr>
          <p:spPr>
            <a:xfrm>
              <a:off x="3289008" y="3171316"/>
              <a:ext cx="1082040" cy="274955"/>
            </a:xfrm>
            <a:custGeom>
              <a:avLst/>
              <a:gdLst/>
              <a:ahLst/>
              <a:cxnLst/>
              <a:rect l="l" t="t" r="r" b="b"/>
              <a:pathLst>
                <a:path w="1082039" h="274954">
                  <a:moveTo>
                    <a:pt x="155003" y="127266"/>
                  </a:moveTo>
                  <a:lnTo>
                    <a:pt x="151930" y="118999"/>
                  </a:lnTo>
                  <a:lnTo>
                    <a:pt x="103708" y="41910"/>
                  </a:lnTo>
                  <a:lnTo>
                    <a:pt x="77508" y="0"/>
                  </a:lnTo>
                  <a:lnTo>
                    <a:pt x="3086" y="118999"/>
                  </a:lnTo>
                  <a:lnTo>
                    <a:pt x="0" y="127266"/>
                  </a:lnTo>
                  <a:lnTo>
                    <a:pt x="304" y="135788"/>
                  </a:lnTo>
                  <a:lnTo>
                    <a:pt x="3771" y="143560"/>
                  </a:lnTo>
                  <a:lnTo>
                    <a:pt x="10185" y="149606"/>
                  </a:lnTo>
                  <a:lnTo>
                    <a:pt x="18453" y="152768"/>
                  </a:lnTo>
                  <a:lnTo>
                    <a:pt x="26974" y="152501"/>
                  </a:lnTo>
                  <a:lnTo>
                    <a:pt x="34747" y="149034"/>
                  </a:lnTo>
                  <a:lnTo>
                    <a:pt x="40805" y="142621"/>
                  </a:lnTo>
                  <a:lnTo>
                    <a:pt x="55283" y="119430"/>
                  </a:lnTo>
                  <a:lnTo>
                    <a:pt x="55283" y="274447"/>
                  </a:lnTo>
                  <a:lnTo>
                    <a:pt x="99733" y="274447"/>
                  </a:lnTo>
                  <a:lnTo>
                    <a:pt x="99733" y="119430"/>
                  </a:lnTo>
                  <a:lnTo>
                    <a:pt x="114211" y="142621"/>
                  </a:lnTo>
                  <a:lnTo>
                    <a:pt x="120256" y="149034"/>
                  </a:lnTo>
                  <a:lnTo>
                    <a:pt x="128028" y="152501"/>
                  </a:lnTo>
                  <a:lnTo>
                    <a:pt x="136550" y="152768"/>
                  </a:lnTo>
                  <a:lnTo>
                    <a:pt x="144818" y="149606"/>
                  </a:lnTo>
                  <a:lnTo>
                    <a:pt x="151231" y="143560"/>
                  </a:lnTo>
                  <a:lnTo>
                    <a:pt x="154698" y="135788"/>
                  </a:lnTo>
                  <a:lnTo>
                    <a:pt x="155003" y="127266"/>
                  </a:lnTo>
                  <a:close/>
                </a:path>
                <a:path w="1082039" h="274954">
                  <a:moveTo>
                    <a:pt x="1081595" y="127266"/>
                  </a:moveTo>
                  <a:lnTo>
                    <a:pt x="1078522" y="118999"/>
                  </a:lnTo>
                  <a:lnTo>
                    <a:pt x="1030300" y="41910"/>
                  </a:lnTo>
                  <a:lnTo>
                    <a:pt x="1004100" y="0"/>
                  </a:lnTo>
                  <a:lnTo>
                    <a:pt x="929678" y="118999"/>
                  </a:lnTo>
                  <a:lnTo>
                    <a:pt x="926592" y="127266"/>
                  </a:lnTo>
                  <a:lnTo>
                    <a:pt x="926896" y="135788"/>
                  </a:lnTo>
                  <a:lnTo>
                    <a:pt x="930363" y="143560"/>
                  </a:lnTo>
                  <a:lnTo>
                    <a:pt x="936790" y="149606"/>
                  </a:lnTo>
                  <a:lnTo>
                    <a:pt x="945045" y="152768"/>
                  </a:lnTo>
                  <a:lnTo>
                    <a:pt x="953566" y="152501"/>
                  </a:lnTo>
                  <a:lnTo>
                    <a:pt x="961339" y="149034"/>
                  </a:lnTo>
                  <a:lnTo>
                    <a:pt x="967397" y="142621"/>
                  </a:lnTo>
                  <a:lnTo>
                    <a:pt x="981862" y="119430"/>
                  </a:lnTo>
                  <a:lnTo>
                    <a:pt x="981875" y="41910"/>
                  </a:lnTo>
                  <a:lnTo>
                    <a:pt x="981875" y="119430"/>
                  </a:lnTo>
                  <a:lnTo>
                    <a:pt x="981875" y="274447"/>
                  </a:lnTo>
                  <a:lnTo>
                    <a:pt x="1026325" y="274447"/>
                  </a:lnTo>
                  <a:lnTo>
                    <a:pt x="1026325" y="119430"/>
                  </a:lnTo>
                  <a:lnTo>
                    <a:pt x="1040803" y="142621"/>
                  </a:lnTo>
                  <a:lnTo>
                    <a:pt x="1046848" y="149034"/>
                  </a:lnTo>
                  <a:lnTo>
                    <a:pt x="1054620" y="152501"/>
                  </a:lnTo>
                  <a:lnTo>
                    <a:pt x="1063142" y="152768"/>
                  </a:lnTo>
                  <a:lnTo>
                    <a:pt x="1071410" y="149606"/>
                  </a:lnTo>
                  <a:lnTo>
                    <a:pt x="1077823" y="143560"/>
                  </a:lnTo>
                  <a:lnTo>
                    <a:pt x="1081290" y="135788"/>
                  </a:lnTo>
                  <a:lnTo>
                    <a:pt x="1081595" y="12726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7276" y="2409444"/>
              <a:ext cx="3078480" cy="299085"/>
            </a:xfrm>
            <a:custGeom>
              <a:avLst/>
              <a:gdLst/>
              <a:ahLst/>
              <a:cxnLst/>
              <a:rect l="l" t="t" r="r" b="b"/>
              <a:pathLst>
                <a:path w="3078479" h="299085">
                  <a:moveTo>
                    <a:pt x="0" y="298703"/>
                  </a:moveTo>
                  <a:lnTo>
                    <a:pt x="6465" y="240595"/>
                  </a:lnTo>
                  <a:lnTo>
                    <a:pt x="24098" y="193119"/>
                  </a:lnTo>
                  <a:lnTo>
                    <a:pt x="50256" y="161097"/>
                  </a:lnTo>
                  <a:lnTo>
                    <a:pt x="82296" y="149351"/>
                  </a:lnTo>
                  <a:lnTo>
                    <a:pt x="1456944" y="149351"/>
                  </a:lnTo>
                  <a:lnTo>
                    <a:pt x="1488983" y="137606"/>
                  </a:lnTo>
                  <a:lnTo>
                    <a:pt x="1515141" y="105584"/>
                  </a:lnTo>
                  <a:lnTo>
                    <a:pt x="1532774" y="58108"/>
                  </a:lnTo>
                  <a:lnTo>
                    <a:pt x="1539239" y="0"/>
                  </a:lnTo>
                  <a:lnTo>
                    <a:pt x="1545705" y="58108"/>
                  </a:lnTo>
                  <a:lnTo>
                    <a:pt x="1563338" y="105584"/>
                  </a:lnTo>
                  <a:lnTo>
                    <a:pt x="1589496" y="137606"/>
                  </a:lnTo>
                  <a:lnTo>
                    <a:pt x="1621536" y="149351"/>
                  </a:lnTo>
                  <a:lnTo>
                    <a:pt x="2996184" y="149351"/>
                  </a:lnTo>
                  <a:lnTo>
                    <a:pt x="3028223" y="161097"/>
                  </a:lnTo>
                  <a:lnTo>
                    <a:pt x="3054381" y="193119"/>
                  </a:lnTo>
                  <a:lnTo>
                    <a:pt x="3072014" y="240595"/>
                  </a:lnTo>
                  <a:lnTo>
                    <a:pt x="3078479" y="298703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41116" y="2276348"/>
              <a:ext cx="2519045" cy="1739264"/>
            </a:xfrm>
            <a:custGeom>
              <a:avLst/>
              <a:gdLst/>
              <a:ahLst/>
              <a:cxnLst/>
              <a:rect l="l" t="t" r="r" b="b"/>
              <a:pathLst>
                <a:path w="2519045" h="1739264">
                  <a:moveTo>
                    <a:pt x="2423007" y="1650174"/>
                  </a:moveTo>
                  <a:lnTo>
                    <a:pt x="2355850" y="1692147"/>
                  </a:lnTo>
                  <a:lnTo>
                    <a:pt x="2348563" y="1699051"/>
                  </a:lnTo>
                  <a:lnTo>
                    <a:pt x="2344610" y="1707943"/>
                  </a:lnTo>
                  <a:lnTo>
                    <a:pt x="2344277" y="1717669"/>
                  </a:lnTo>
                  <a:lnTo>
                    <a:pt x="2347849" y="1727072"/>
                  </a:lnTo>
                  <a:lnTo>
                    <a:pt x="2354752" y="1734415"/>
                  </a:lnTo>
                  <a:lnTo>
                    <a:pt x="2363644" y="1738376"/>
                  </a:lnTo>
                  <a:lnTo>
                    <a:pt x="2373370" y="1738717"/>
                  </a:lnTo>
                  <a:lnTo>
                    <a:pt x="2382774" y="1735201"/>
                  </a:lnTo>
                  <a:lnTo>
                    <a:pt x="2478278" y="1675510"/>
                  </a:lnTo>
                  <a:lnTo>
                    <a:pt x="2470912" y="1675510"/>
                  </a:lnTo>
                  <a:lnTo>
                    <a:pt x="2470912" y="1671701"/>
                  </a:lnTo>
                  <a:lnTo>
                    <a:pt x="2457450" y="1671701"/>
                  </a:lnTo>
                  <a:lnTo>
                    <a:pt x="2423007" y="1650174"/>
                  </a:lnTo>
                  <a:close/>
                </a:path>
                <a:path w="2519045" h="1739264">
                  <a:moveTo>
                    <a:pt x="1888363" y="25400"/>
                  </a:moveTo>
                  <a:lnTo>
                    <a:pt x="1888363" y="1675510"/>
                  </a:lnTo>
                  <a:lnTo>
                    <a:pt x="2382469" y="1675510"/>
                  </a:lnTo>
                  <a:lnTo>
                    <a:pt x="2423007" y="1650174"/>
                  </a:lnTo>
                  <a:lnTo>
                    <a:pt x="1939163" y="1650110"/>
                  </a:lnTo>
                  <a:lnTo>
                    <a:pt x="1913763" y="1624710"/>
                  </a:lnTo>
                  <a:lnTo>
                    <a:pt x="1939163" y="1624710"/>
                  </a:lnTo>
                  <a:lnTo>
                    <a:pt x="1939163" y="50800"/>
                  </a:lnTo>
                  <a:lnTo>
                    <a:pt x="1913763" y="50800"/>
                  </a:lnTo>
                  <a:lnTo>
                    <a:pt x="1888363" y="25400"/>
                  </a:lnTo>
                  <a:close/>
                </a:path>
                <a:path w="2519045" h="1739264">
                  <a:moveTo>
                    <a:pt x="2478217" y="1624710"/>
                  </a:moveTo>
                  <a:lnTo>
                    <a:pt x="2470912" y="1624710"/>
                  </a:lnTo>
                  <a:lnTo>
                    <a:pt x="2470912" y="1675510"/>
                  </a:lnTo>
                  <a:lnTo>
                    <a:pt x="2478278" y="1675510"/>
                  </a:lnTo>
                  <a:lnTo>
                    <a:pt x="2518918" y="1650110"/>
                  </a:lnTo>
                  <a:lnTo>
                    <a:pt x="2478217" y="1624710"/>
                  </a:lnTo>
                  <a:close/>
                </a:path>
                <a:path w="2519045" h="1739264">
                  <a:moveTo>
                    <a:pt x="2457450" y="1628647"/>
                  </a:moveTo>
                  <a:lnTo>
                    <a:pt x="2423007" y="1650174"/>
                  </a:lnTo>
                  <a:lnTo>
                    <a:pt x="2457450" y="1671701"/>
                  </a:lnTo>
                  <a:lnTo>
                    <a:pt x="2457450" y="1628647"/>
                  </a:lnTo>
                  <a:close/>
                </a:path>
                <a:path w="2519045" h="1739264">
                  <a:moveTo>
                    <a:pt x="2470912" y="1628647"/>
                  </a:moveTo>
                  <a:lnTo>
                    <a:pt x="2457450" y="1628647"/>
                  </a:lnTo>
                  <a:lnTo>
                    <a:pt x="2457450" y="1671701"/>
                  </a:lnTo>
                  <a:lnTo>
                    <a:pt x="2470912" y="1671701"/>
                  </a:lnTo>
                  <a:lnTo>
                    <a:pt x="2470912" y="1628647"/>
                  </a:lnTo>
                  <a:close/>
                </a:path>
                <a:path w="2519045" h="1739264">
                  <a:moveTo>
                    <a:pt x="2373370" y="1561576"/>
                  </a:moveTo>
                  <a:lnTo>
                    <a:pt x="2363644" y="1561909"/>
                  </a:lnTo>
                  <a:lnTo>
                    <a:pt x="2354752" y="1565862"/>
                  </a:lnTo>
                  <a:lnTo>
                    <a:pt x="2347849" y="1573149"/>
                  </a:lnTo>
                  <a:lnTo>
                    <a:pt x="2344277" y="1582608"/>
                  </a:lnTo>
                  <a:lnTo>
                    <a:pt x="2344610" y="1592341"/>
                  </a:lnTo>
                  <a:lnTo>
                    <a:pt x="2348563" y="1601241"/>
                  </a:lnTo>
                  <a:lnTo>
                    <a:pt x="2355850" y="1608201"/>
                  </a:lnTo>
                  <a:lnTo>
                    <a:pt x="2423007" y="1650174"/>
                  </a:lnTo>
                  <a:lnTo>
                    <a:pt x="2457450" y="1628647"/>
                  </a:lnTo>
                  <a:lnTo>
                    <a:pt x="2470912" y="1628647"/>
                  </a:lnTo>
                  <a:lnTo>
                    <a:pt x="2470912" y="1624710"/>
                  </a:lnTo>
                  <a:lnTo>
                    <a:pt x="2478217" y="1624710"/>
                  </a:lnTo>
                  <a:lnTo>
                    <a:pt x="2382774" y="1565147"/>
                  </a:lnTo>
                  <a:lnTo>
                    <a:pt x="2373370" y="1561576"/>
                  </a:lnTo>
                  <a:close/>
                </a:path>
                <a:path w="2519045" h="1739264">
                  <a:moveTo>
                    <a:pt x="1939163" y="1624710"/>
                  </a:moveTo>
                  <a:lnTo>
                    <a:pt x="1913763" y="1624710"/>
                  </a:lnTo>
                  <a:lnTo>
                    <a:pt x="1939163" y="1650110"/>
                  </a:lnTo>
                  <a:lnTo>
                    <a:pt x="1939163" y="1624710"/>
                  </a:lnTo>
                  <a:close/>
                </a:path>
                <a:path w="2519045" h="1739264">
                  <a:moveTo>
                    <a:pt x="2382266" y="1624710"/>
                  </a:moveTo>
                  <a:lnTo>
                    <a:pt x="1939163" y="1624710"/>
                  </a:lnTo>
                  <a:lnTo>
                    <a:pt x="1939163" y="1650110"/>
                  </a:lnTo>
                  <a:lnTo>
                    <a:pt x="2422905" y="1650110"/>
                  </a:lnTo>
                  <a:lnTo>
                    <a:pt x="2382266" y="1624710"/>
                  </a:lnTo>
                  <a:close/>
                </a:path>
                <a:path w="2519045" h="1739264">
                  <a:moveTo>
                    <a:pt x="1939163" y="0"/>
                  </a:moveTo>
                  <a:lnTo>
                    <a:pt x="0" y="0"/>
                  </a:lnTo>
                  <a:lnTo>
                    <a:pt x="0" y="133096"/>
                  </a:lnTo>
                  <a:lnTo>
                    <a:pt x="50800" y="133096"/>
                  </a:lnTo>
                  <a:lnTo>
                    <a:pt x="50800" y="50800"/>
                  </a:lnTo>
                  <a:lnTo>
                    <a:pt x="25400" y="50800"/>
                  </a:lnTo>
                  <a:lnTo>
                    <a:pt x="50800" y="25400"/>
                  </a:lnTo>
                  <a:lnTo>
                    <a:pt x="1939163" y="25400"/>
                  </a:lnTo>
                  <a:lnTo>
                    <a:pt x="1939163" y="0"/>
                  </a:lnTo>
                  <a:close/>
                </a:path>
                <a:path w="2519045" h="1739264">
                  <a:moveTo>
                    <a:pt x="50800" y="25400"/>
                  </a:moveTo>
                  <a:lnTo>
                    <a:pt x="25400" y="50800"/>
                  </a:lnTo>
                  <a:lnTo>
                    <a:pt x="50800" y="50800"/>
                  </a:lnTo>
                  <a:lnTo>
                    <a:pt x="50800" y="25400"/>
                  </a:lnTo>
                  <a:close/>
                </a:path>
                <a:path w="2519045" h="1739264">
                  <a:moveTo>
                    <a:pt x="1888363" y="2540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1888363" y="50800"/>
                  </a:lnTo>
                  <a:lnTo>
                    <a:pt x="1888363" y="25400"/>
                  </a:lnTo>
                  <a:close/>
                </a:path>
                <a:path w="2519045" h="1739264">
                  <a:moveTo>
                    <a:pt x="1939163" y="25400"/>
                  </a:moveTo>
                  <a:lnTo>
                    <a:pt x="1888363" y="25400"/>
                  </a:lnTo>
                  <a:lnTo>
                    <a:pt x="1913763" y="50800"/>
                  </a:lnTo>
                  <a:lnTo>
                    <a:pt x="1939163" y="50800"/>
                  </a:lnTo>
                  <a:lnTo>
                    <a:pt x="1939163" y="254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99844" y="3512820"/>
              <a:ext cx="3136900" cy="850900"/>
            </a:xfrm>
            <a:custGeom>
              <a:avLst/>
              <a:gdLst/>
              <a:ahLst/>
              <a:cxnLst/>
              <a:rect l="l" t="t" r="r" b="b"/>
              <a:pathLst>
                <a:path w="3136900" h="850900">
                  <a:moveTo>
                    <a:pt x="2994660" y="0"/>
                  </a:moveTo>
                  <a:lnTo>
                    <a:pt x="141731" y="0"/>
                  </a:lnTo>
                  <a:lnTo>
                    <a:pt x="96950" y="7229"/>
                  </a:lnTo>
                  <a:lnTo>
                    <a:pt x="58046" y="27358"/>
                  </a:lnTo>
                  <a:lnTo>
                    <a:pt x="27358" y="58046"/>
                  </a:lnTo>
                  <a:lnTo>
                    <a:pt x="7229" y="96950"/>
                  </a:lnTo>
                  <a:lnTo>
                    <a:pt x="0" y="141731"/>
                  </a:lnTo>
                  <a:lnTo>
                    <a:pt x="0" y="708659"/>
                  </a:lnTo>
                  <a:lnTo>
                    <a:pt x="7229" y="753441"/>
                  </a:lnTo>
                  <a:lnTo>
                    <a:pt x="27358" y="792345"/>
                  </a:lnTo>
                  <a:lnTo>
                    <a:pt x="58046" y="823033"/>
                  </a:lnTo>
                  <a:lnTo>
                    <a:pt x="96950" y="843162"/>
                  </a:lnTo>
                  <a:lnTo>
                    <a:pt x="141731" y="850391"/>
                  </a:lnTo>
                  <a:lnTo>
                    <a:pt x="2994660" y="850391"/>
                  </a:lnTo>
                  <a:lnTo>
                    <a:pt x="3039441" y="843162"/>
                  </a:lnTo>
                  <a:lnTo>
                    <a:pt x="3078345" y="823033"/>
                  </a:lnTo>
                  <a:lnTo>
                    <a:pt x="3109033" y="792345"/>
                  </a:lnTo>
                  <a:lnTo>
                    <a:pt x="3129162" y="753441"/>
                  </a:lnTo>
                  <a:lnTo>
                    <a:pt x="3136392" y="708659"/>
                  </a:lnTo>
                  <a:lnTo>
                    <a:pt x="3136392" y="141731"/>
                  </a:lnTo>
                  <a:lnTo>
                    <a:pt x="3129162" y="96950"/>
                  </a:lnTo>
                  <a:lnTo>
                    <a:pt x="3109033" y="58046"/>
                  </a:lnTo>
                  <a:lnTo>
                    <a:pt x="3078345" y="27358"/>
                  </a:lnTo>
                  <a:lnTo>
                    <a:pt x="3039441" y="7229"/>
                  </a:lnTo>
                  <a:lnTo>
                    <a:pt x="299466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65464" y="3171317"/>
              <a:ext cx="155575" cy="274955"/>
            </a:xfrm>
            <a:custGeom>
              <a:avLst/>
              <a:gdLst/>
              <a:ahLst/>
              <a:cxnLst/>
              <a:rect l="l" t="t" r="r" b="b"/>
              <a:pathLst>
                <a:path w="155575" h="274954">
                  <a:moveTo>
                    <a:pt x="77507" y="83829"/>
                  </a:moveTo>
                  <a:lnTo>
                    <a:pt x="55282" y="119429"/>
                  </a:lnTo>
                  <a:lnTo>
                    <a:pt x="55282" y="274447"/>
                  </a:lnTo>
                  <a:lnTo>
                    <a:pt x="99732" y="274447"/>
                  </a:lnTo>
                  <a:lnTo>
                    <a:pt x="99732" y="119429"/>
                  </a:lnTo>
                  <a:lnTo>
                    <a:pt x="77507" y="83829"/>
                  </a:lnTo>
                  <a:close/>
                </a:path>
                <a:path w="155575" h="274954">
                  <a:moveTo>
                    <a:pt x="77507" y="0"/>
                  </a:moveTo>
                  <a:lnTo>
                    <a:pt x="3085" y="118999"/>
                  </a:lnTo>
                  <a:lnTo>
                    <a:pt x="0" y="127263"/>
                  </a:lnTo>
                  <a:lnTo>
                    <a:pt x="307" y="135778"/>
                  </a:lnTo>
                  <a:lnTo>
                    <a:pt x="3782" y="143555"/>
                  </a:lnTo>
                  <a:lnTo>
                    <a:pt x="10197" y="149606"/>
                  </a:lnTo>
                  <a:lnTo>
                    <a:pt x="18462" y="152765"/>
                  </a:lnTo>
                  <a:lnTo>
                    <a:pt x="26977" y="152495"/>
                  </a:lnTo>
                  <a:lnTo>
                    <a:pt x="34754" y="149034"/>
                  </a:lnTo>
                  <a:lnTo>
                    <a:pt x="40804" y="142621"/>
                  </a:lnTo>
                  <a:lnTo>
                    <a:pt x="55282" y="119429"/>
                  </a:lnTo>
                  <a:lnTo>
                    <a:pt x="55282" y="41910"/>
                  </a:lnTo>
                  <a:lnTo>
                    <a:pt x="103718" y="41910"/>
                  </a:lnTo>
                  <a:lnTo>
                    <a:pt x="77507" y="0"/>
                  </a:lnTo>
                  <a:close/>
                </a:path>
                <a:path w="155575" h="274954">
                  <a:moveTo>
                    <a:pt x="103718" y="41910"/>
                  </a:moveTo>
                  <a:lnTo>
                    <a:pt x="99732" y="41910"/>
                  </a:lnTo>
                  <a:lnTo>
                    <a:pt x="99732" y="119429"/>
                  </a:lnTo>
                  <a:lnTo>
                    <a:pt x="114210" y="142621"/>
                  </a:lnTo>
                  <a:lnTo>
                    <a:pt x="120261" y="149034"/>
                  </a:lnTo>
                  <a:lnTo>
                    <a:pt x="128037" y="152495"/>
                  </a:lnTo>
                  <a:lnTo>
                    <a:pt x="136552" y="152765"/>
                  </a:lnTo>
                  <a:lnTo>
                    <a:pt x="144817" y="149606"/>
                  </a:lnTo>
                  <a:lnTo>
                    <a:pt x="151233" y="143555"/>
                  </a:lnTo>
                  <a:lnTo>
                    <a:pt x="154707" y="135778"/>
                  </a:lnTo>
                  <a:lnTo>
                    <a:pt x="155015" y="127263"/>
                  </a:lnTo>
                  <a:lnTo>
                    <a:pt x="151929" y="118999"/>
                  </a:lnTo>
                  <a:lnTo>
                    <a:pt x="103718" y="41910"/>
                  </a:lnTo>
                  <a:close/>
                </a:path>
                <a:path w="155575" h="274954">
                  <a:moveTo>
                    <a:pt x="99732" y="41910"/>
                  </a:moveTo>
                  <a:lnTo>
                    <a:pt x="55282" y="41910"/>
                  </a:lnTo>
                  <a:lnTo>
                    <a:pt x="55282" y="119429"/>
                  </a:lnTo>
                  <a:lnTo>
                    <a:pt x="77507" y="83829"/>
                  </a:lnTo>
                  <a:lnTo>
                    <a:pt x="58711" y="53721"/>
                  </a:lnTo>
                  <a:lnTo>
                    <a:pt x="99732" y="53721"/>
                  </a:lnTo>
                  <a:lnTo>
                    <a:pt x="99732" y="41910"/>
                  </a:lnTo>
                  <a:close/>
                </a:path>
                <a:path w="155575" h="274954">
                  <a:moveTo>
                    <a:pt x="99732" y="53721"/>
                  </a:moveTo>
                  <a:lnTo>
                    <a:pt x="96303" y="53721"/>
                  </a:lnTo>
                  <a:lnTo>
                    <a:pt x="77507" y="83829"/>
                  </a:lnTo>
                  <a:lnTo>
                    <a:pt x="99732" y="119429"/>
                  </a:lnTo>
                  <a:lnTo>
                    <a:pt x="99732" y="53721"/>
                  </a:lnTo>
                  <a:close/>
                </a:path>
                <a:path w="155575" h="274954">
                  <a:moveTo>
                    <a:pt x="96303" y="53721"/>
                  </a:moveTo>
                  <a:lnTo>
                    <a:pt x="58711" y="53721"/>
                  </a:lnTo>
                  <a:lnTo>
                    <a:pt x="77507" y="83829"/>
                  </a:lnTo>
                  <a:lnTo>
                    <a:pt x="96303" y="5372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9844" y="3512820"/>
              <a:ext cx="3136900" cy="850900"/>
            </a:xfrm>
            <a:custGeom>
              <a:avLst/>
              <a:gdLst/>
              <a:ahLst/>
              <a:cxnLst/>
              <a:rect l="l" t="t" r="r" b="b"/>
              <a:pathLst>
                <a:path w="3136900" h="850900">
                  <a:moveTo>
                    <a:pt x="0" y="141731"/>
                  </a:moveTo>
                  <a:lnTo>
                    <a:pt x="7229" y="96950"/>
                  </a:lnTo>
                  <a:lnTo>
                    <a:pt x="27358" y="58046"/>
                  </a:lnTo>
                  <a:lnTo>
                    <a:pt x="58046" y="27358"/>
                  </a:lnTo>
                  <a:lnTo>
                    <a:pt x="96950" y="7229"/>
                  </a:lnTo>
                  <a:lnTo>
                    <a:pt x="141731" y="0"/>
                  </a:lnTo>
                  <a:lnTo>
                    <a:pt x="2994660" y="0"/>
                  </a:lnTo>
                  <a:lnTo>
                    <a:pt x="3039441" y="7229"/>
                  </a:lnTo>
                  <a:lnTo>
                    <a:pt x="3078345" y="27358"/>
                  </a:lnTo>
                  <a:lnTo>
                    <a:pt x="3109033" y="58046"/>
                  </a:lnTo>
                  <a:lnTo>
                    <a:pt x="3129162" y="96950"/>
                  </a:lnTo>
                  <a:lnTo>
                    <a:pt x="3136392" y="141731"/>
                  </a:lnTo>
                  <a:lnTo>
                    <a:pt x="3136392" y="708659"/>
                  </a:lnTo>
                  <a:lnTo>
                    <a:pt x="3129162" y="753441"/>
                  </a:lnTo>
                  <a:lnTo>
                    <a:pt x="3109033" y="792345"/>
                  </a:lnTo>
                  <a:lnTo>
                    <a:pt x="3078345" y="823033"/>
                  </a:lnTo>
                  <a:lnTo>
                    <a:pt x="3039441" y="843162"/>
                  </a:lnTo>
                  <a:lnTo>
                    <a:pt x="2994660" y="850391"/>
                  </a:lnTo>
                  <a:lnTo>
                    <a:pt x="141731" y="850391"/>
                  </a:lnTo>
                  <a:lnTo>
                    <a:pt x="96950" y="843162"/>
                  </a:lnTo>
                  <a:lnTo>
                    <a:pt x="58046" y="823033"/>
                  </a:lnTo>
                  <a:lnTo>
                    <a:pt x="27358" y="792345"/>
                  </a:lnTo>
                  <a:lnTo>
                    <a:pt x="7229" y="753441"/>
                  </a:lnTo>
                  <a:lnTo>
                    <a:pt x="0" y="708659"/>
                  </a:lnTo>
                  <a:lnTo>
                    <a:pt x="0" y="141731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19476" y="3776853"/>
            <a:ext cx="89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828029" y="3468878"/>
            <a:ext cx="3202940" cy="916940"/>
            <a:chOff x="5828029" y="3468878"/>
            <a:chExt cx="3202940" cy="916940"/>
          </a:xfrm>
        </p:grpSpPr>
        <p:sp>
          <p:nvSpPr>
            <p:cNvPr id="42" name="object 42"/>
            <p:cNvSpPr/>
            <p:nvPr/>
          </p:nvSpPr>
          <p:spPr>
            <a:xfrm>
              <a:off x="5859779" y="3500628"/>
              <a:ext cx="3139440" cy="853440"/>
            </a:xfrm>
            <a:custGeom>
              <a:avLst/>
              <a:gdLst/>
              <a:ahLst/>
              <a:cxnLst/>
              <a:rect l="l" t="t" r="r" b="b"/>
              <a:pathLst>
                <a:path w="3139440" h="853439">
                  <a:moveTo>
                    <a:pt x="2997200" y="0"/>
                  </a:moveTo>
                  <a:lnTo>
                    <a:pt x="142240" y="0"/>
                  </a:lnTo>
                  <a:lnTo>
                    <a:pt x="97259" y="7246"/>
                  </a:lnTo>
                  <a:lnTo>
                    <a:pt x="58210" y="27427"/>
                  </a:lnTo>
                  <a:lnTo>
                    <a:pt x="27427" y="58210"/>
                  </a:lnTo>
                  <a:lnTo>
                    <a:pt x="7246" y="97259"/>
                  </a:lnTo>
                  <a:lnTo>
                    <a:pt x="0" y="142240"/>
                  </a:lnTo>
                  <a:lnTo>
                    <a:pt x="0" y="711200"/>
                  </a:lnTo>
                  <a:lnTo>
                    <a:pt x="7246" y="756180"/>
                  </a:lnTo>
                  <a:lnTo>
                    <a:pt x="27427" y="795229"/>
                  </a:lnTo>
                  <a:lnTo>
                    <a:pt x="58210" y="826012"/>
                  </a:lnTo>
                  <a:lnTo>
                    <a:pt x="97259" y="846193"/>
                  </a:lnTo>
                  <a:lnTo>
                    <a:pt x="142240" y="853440"/>
                  </a:lnTo>
                  <a:lnTo>
                    <a:pt x="2997200" y="853440"/>
                  </a:lnTo>
                  <a:lnTo>
                    <a:pt x="3042180" y="846193"/>
                  </a:lnTo>
                  <a:lnTo>
                    <a:pt x="3081229" y="826012"/>
                  </a:lnTo>
                  <a:lnTo>
                    <a:pt x="3112012" y="795229"/>
                  </a:lnTo>
                  <a:lnTo>
                    <a:pt x="3132193" y="756180"/>
                  </a:lnTo>
                  <a:lnTo>
                    <a:pt x="3139440" y="711200"/>
                  </a:lnTo>
                  <a:lnTo>
                    <a:pt x="3139440" y="142240"/>
                  </a:lnTo>
                  <a:lnTo>
                    <a:pt x="3132193" y="97259"/>
                  </a:lnTo>
                  <a:lnTo>
                    <a:pt x="3112012" y="58210"/>
                  </a:lnTo>
                  <a:lnTo>
                    <a:pt x="3081229" y="27427"/>
                  </a:lnTo>
                  <a:lnTo>
                    <a:pt x="3042180" y="7246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59779" y="3500628"/>
              <a:ext cx="3139440" cy="853440"/>
            </a:xfrm>
            <a:custGeom>
              <a:avLst/>
              <a:gdLst/>
              <a:ahLst/>
              <a:cxnLst/>
              <a:rect l="l" t="t" r="r" b="b"/>
              <a:pathLst>
                <a:path w="3139440" h="853439">
                  <a:moveTo>
                    <a:pt x="0" y="142240"/>
                  </a:moveTo>
                  <a:lnTo>
                    <a:pt x="7246" y="97259"/>
                  </a:lnTo>
                  <a:lnTo>
                    <a:pt x="27427" y="58210"/>
                  </a:lnTo>
                  <a:lnTo>
                    <a:pt x="58210" y="27427"/>
                  </a:lnTo>
                  <a:lnTo>
                    <a:pt x="97259" y="7246"/>
                  </a:lnTo>
                  <a:lnTo>
                    <a:pt x="142240" y="0"/>
                  </a:lnTo>
                  <a:lnTo>
                    <a:pt x="2997200" y="0"/>
                  </a:lnTo>
                  <a:lnTo>
                    <a:pt x="3042180" y="7246"/>
                  </a:lnTo>
                  <a:lnTo>
                    <a:pt x="3081229" y="27427"/>
                  </a:lnTo>
                  <a:lnTo>
                    <a:pt x="3112012" y="58210"/>
                  </a:lnTo>
                  <a:lnTo>
                    <a:pt x="3132193" y="97259"/>
                  </a:lnTo>
                  <a:lnTo>
                    <a:pt x="3139440" y="142240"/>
                  </a:lnTo>
                  <a:lnTo>
                    <a:pt x="3139440" y="711200"/>
                  </a:lnTo>
                  <a:lnTo>
                    <a:pt x="3132193" y="756180"/>
                  </a:lnTo>
                  <a:lnTo>
                    <a:pt x="3112012" y="795229"/>
                  </a:lnTo>
                  <a:lnTo>
                    <a:pt x="3081229" y="826012"/>
                  </a:lnTo>
                  <a:lnTo>
                    <a:pt x="3042180" y="846193"/>
                  </a:lnTo>
                  <a:lnTo>
                    <a:pt x="2997200" y="853440"/>
                  </a:lnTo>
                  <a:lnTo>
                    <a:pt x="142240" y="853440"/>
                  </a:lnTo>
                  <a:lnTo>
                    <a:pt x="97259" y="846193"/>
                  </a:lnTo>
                  <a:lnTo>
                    <a:pt x="58210" y="826012"/>
                  </a:lnTo>
                  <a:lnTo>
                    <a:pt x="27427" y="795229"/>
                  </a:lnTo>
                  <a:lnTo>
                    <a:pt x="7246" y="756180"/>
                  </a:lnTo>
                  <a:lnTo>
                    <a:pt x="0" y="711200"/>
                  </a:lnTo>
                  <a:lnTo>
                    <a:pt x="0" y="14224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966331" y="3765295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1F5BD5-46BF-1BCC-8C23-3F9A6180481B}"/>
              </a:ext>
            </a:extLst>
          </p:cNvPr>
          <p:cNvSpPr txBox="1"/>
          <p:nvPr/>
        </p:nvSpPr>
        <p:spPr>
          <a:xfrm>
            <a:off x="9857782" y="3158363"/>
            <a:ext cx="1264919" cy="9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EC4B41-2E94-7970-CEB0-45FAB1D7A308}"/>
              </a:ext>
            </a:extLst>
          </p:cNvPr>
          <p:cNvSpPr txBox="1"/>
          <p:nvPr/>
        </p:nvSpPr>
        <p:spPr>
          <a:xfrm>
            <a:off x="1971471" y="5309455"/>
            <a:ext cx="95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سلام 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5EE8D6-CEA1-0192-5C36-F6D5A1261BC9}"/>
              </a:ext>
            </a:extLst>
          </p:cNvPr>
          <p:cNvSpPr txBox="1"/>
          <p:nvPr/>
        </p:nvSpPr>
        <p:spPr>
          <a:xfrm>
            <a:off x="9677400" y="1341118"/>
            <a:ext cx="1600200" cy="9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87D077-4143-AA7B-740E-13CE6D5D2246}"/>
              </a:ext>
            </a:extLst>
          </p:cNvPr>
          <p:cNvSpPr txBox="1"/>
          <p:nvPr/>
        </p:nvSpPr>
        <p:spPr>
          <a:xfrm>
            <a:off x="2944169" y="5273417"/>
            <a:ext cx="7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 دوست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9370D2-A929-508E-F8D1-97C8E3E7D302}"/>
              </a:ext>
            </a:extLst>
          </p:cNvPr>
          <p:cNvSpPr txBox="1"/>
          <p:nvPr/>
        </p:nvSpPr>
        <p:spPr>
          <a:xfrm>
            <a:off x="4017437" y="53033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من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7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317495" y="5394578"/>
            <a:ext cx="769620" cy="226060"/>
            <a:chOff x="2317495" y="5394578"/>
            <a:chExt cx="769620" cy="226060"/>
          </a:xfrm>
        </p:grpSpPr>
        <p:sp>
          <p:nvSpPr>
            <p:cNvPr id="4" name="object 4"/>
            <p:cNvSpPr/>
            <p:nvPr/>
          </p:nvSpPr>
          <p:spPr>
            <a:xfrm>
              <a:off x="2336546" y="5413616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19" h="187960">
                  <a:moveTo>
                    <a:pt x="731520" y="0"/>
                  </a:moveTo>
                  <a:lnTo>
                    <a:pt x="548640" y="0"/>
                  </a:lnTo>
                  <a:lnTo>
                    <a:pt x="365760" y="0"/>
                  </a:lnTo>
                  <a:lnTo>
                    <a:pt x="182880" y="0"/>
                  </a:ln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40" y="187718"/>
                  </a:lnTo>
                  <a:lnTo>
                    <a:pt x="731520" y="187718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17495" y="5394578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19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19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19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19" h="226060">
                  <a:moveTo>
                    <a:pt x="19050" y="0"/>
                  </a:moveTo>
                  <a:lnTo>
                    <a:pt x="19050" y="225806"/>
                  </a:lnTo>
                </a:path>
                <a:path w="769619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19" h="226060">
                  <a:moveTo>
                    <a:pt x="0" y="19050"/>
                  </a:moveTo>
                  <a:lnTo>
                    <a:pt x="769620" y="19050"/>
                  </a:lnTo>
                </a:path>
                <a:path w="769619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45104" y="5394578"/>
            <a:ext cx="769620" cy="226060"/>
            <a:chOff x="3245104" y="5394578"/>
            <a:chExt cx="769620" cy="226060"/>
          </a:xfrm>
        </p:grpSpPr>
        <p:sp>
          <p:nvSpPr>
            <p:cNvPr id="7" name="object 7"/>
            <p:cNvSpPr/>
            <p:nvPr/>
          </p:nvSpPr>
          <p:spPr>
            <a:xfrm>
              <a:off x="3264141" y="5413616"/>
              <a:ext cx="732155" cy="187960"/>
            </a:xfrm>
            <a:custGeom>
              <a:avLst/>
              <a:gdLst/>
              <a:ahLst/>
              <a:cxnLst/>
              <a:rect l="l" t="t" r="r" b="b"/>
              <a:pathLst>
                <a:path w="732154" h="187960">
                  <a:moveTo>
                    <a:pt x="182880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182880" y="0"/>
                  </a:lnTo>
                  <a:close/>
                </a:path>
                <a:path w="732154" h="187960">
                  <a:moveTo>
                    <a:pt x="548640" y="0"/>
                  </a:moveTo>
                  <a:lnTo>
                    <a:pt x="365772" y="0"/>
                  </a:lnTo>
                  <a:lnTo>
                    <a:pt x="182892" y="0"/>
                  </a:lnTo>
                  <a:lnTo>
                    <a:pt x="182892" y="187718"/>
                  </a:lnTo>
                  <a:lnTo>
                    <a:pt x="365772" y="187718"/>
                  </a:lnTo>
                  <a:lnTo>
                    <a:pt x="548640" y="187718"/>
                  </a:lnTo>
                  <a:lnTo>
                    <a:pt x="548640" y="0"/>
                  </a:lnTo>
                  <a:close/>
                </a:path>
                <a:path w="732154" h="187960">
                  <a:moveTo>
                    <a:pt x="731532" y="0"/>
                  </a:moveTo>
                  <a:lnTo>
                    <a:pt x="548652" y="0"/>
                  </a:lnTo>
                  <a:lnTo>
                    <a:pt x="548652" y="187718"/>
                  </a:lnTo>
                  <a:lnTo>
                    <a:pt x="731532" y="187718"/>
                  </a:lnTo>
                  <a:lnTo>
                    <a:pt x="73153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5104" y="5394578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19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19" h="226060">
                  <a:moveTo>
                    <a:pt x="384809" y="0"/>
                  </a:moveTo>
                  <a:lnTo>
                    <a:pt x="384809" y="225806"/>
                  </a:lnTo>
                </a:path>
                <a:path w="769619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19" h="226060">
                  <a:moveTo>
                    <a:pt x="19049" y="0"/>
                  </a:moveTo>
                  <a:lnTo>
                    <a:pt x="19049" y="225806"/>
                  </a:lnTo>
                </a:path>
                <a:path w="769619" h="226060">
                  <a:moveTo>
                    <a:pt x="750569" y="0"/>
                  </a:moveTo>
                  <a:lnTo>
                    <a:pt x="750569" y="225806"/>
                  </a:lnTo>
                </a:path>
                <a:path w="769619" h="226060">
                  <a:moveTo>
                    <a:pt x="0" y="19050"/>
                  </a:moveTo>
                  <a:lnTo>
                    <a:pt x="769619" y="19050"/>
                  </a:lnTo>
                </a:path>
                <a:path w="769619" h="226060">
                  <a:moveTo>
                    <a:pt x="0" y="206756"/>
                  </a:moveTo>
                  <a:lnTo>
                    <a:pt x="769619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72839" y="5394578"/>
            <a:ext cx="769620" cy="226060"/>
            <a:chOff x="4172839" y="5394578"/>
            <a:chExt cx="769620" cy="226060"/>
          </a:xfrm>
        </p:grpSpPr>
        <p:sp>
          <p:nvSpPr>
            <p:cNvPr id="10" name="object 10"/>
            <p:cNvSpPr/>
            <p:nvPr/>
          </p:nvSpPr>
          <p:spPr>
            <a:xfrm>
              <a:off x="4191889" y="5413616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182867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67" y="187718"/>
                  </a:lnTo>
                  <a:lnTo>
                    <a:pt x="182867" y="0"/>
                  </a:lnTo>
                  <a:close/>
                </a:path>
                <a:path w="731520" h="187960">
                  <a:moveTo>
                    <a:pt x="731507" y="0"/>
                  </a:moveTo>
                  <a:lnTo>
                    <a:pt x="548640" y="0"/>
                  </a:lnTo>
                  <a:lnTo>
                    <a:pt x="365760" y="0"/>
                  </a:lnTo>
                  <a:lnTo>
                    <a:pt x="182880" y="0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40" y="187718"/>
                  </a:lnTo>
                  <a:lnTo>
                    <a:pt x="731507" y="187718"/>
                  </a:lnTo>
                  <a:lnTo>
                    <a:pt x="73150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2839" y="5394578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20" h="226060">
                  <a:moveTo>
                    <a:pt x="567689" y="0"/>
                  </a:moveTo>
                  <a:lnTo>
                    <a:pt x="567689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20" h="226060">
                  <a:moveTo>
                    <a:pt x="0" y="19050"/>
                  </a:moveTo>
                  <a:lnTo>
                    <a:pt x="769620" y="19050"/>
                  </a:lnTo>
                </a:path>
                <a:path w="769620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317495" y="2811017"/>
          <a:ext cx="731519" cy="187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6394450" y="5406009"/>
            <a:ext cx="769620" cy="226060"/>
            <a:chOff x="6394450" y="5406009"/>
            <a:chExt cx="769620" cy="226060"/>
          </a:xfrm>
        </p:grpSpPr>
        <p:sp>
          <p:nvSpPr>
            <p:cNvPr id="17" name="object 17"/>
            <p:cNvSpPr/>
            <p:nvPr/>
          </p:nvSpPr>
          <p:spPr>
            <a:xfrm>
              <a:off x="6413500" y="5425059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548627" y="0"/>
                  </a:moveTo>
                  <a:lnTo>
                    <a:pt x="365760" y="0"/>
                  </a:lnTo>
                  <a:lnTo>
                    <a:pt x="182880" y="0"/>
                  </a:ln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27" y="187718"/>
                  </a:lnTo>
                  <a:lnTo>
                    <a:pt x="548627" y="0"/>
                  </a:lnTo>
                  <a:close/>
                </a:path>
                <a:path w="731520" h="187960">
                  <a:moveTo>
                    <a:pt x="731520" y="0"/>
                  </a:moveTo>
                  <a:lnTo>
                    <a:pt x="548640" y="0"/>
                  </a:lnTo>
                  <a:lnTo>
                    <a:pt x="548640" y="187718"/>
                  </a:lnTo>
                  <a:lnTo>
                    <a:pt x="731520" y="187718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94450" y="5406009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29" y="0"/>
                  </a:moveTo>
                  <a:lnTo>
                    <a:pt x="201929" y="225818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18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18"/>
                  </a:lnTo>
                </a:path>
                <a:path w="769620" h="226060">
                  <a:moveTo>
                    <a:pt x="19050" y="0"/>
                  </a:moveTo>
                  <a:lnTo>
                    <a:pt x="19050" y="225818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18"/>
                  </a:lnTo>
                </a:path>
                <a:path w="769620" h="226060">
                  <a:moveTo>
                    <a:pt x="0" y="19049"/>
                  </a:moveTo>
                  <a:lnTo>
                    <a:pt x="769620" y="19049"/>
                  </a:lnTo>
                </a:path>
                <a:path w="769620" h="226060">
                  <a:moveTo>
                    <a:pt x="0" y="206768"/>
                  </a:moveTo>
                  <a:lnTo>
                    <a:pt x="769620" y="206768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322057" y="5406009"/>
            <a:ext cx="769620" cy="226060"/>
            <a:chOff x="7322057" y="5406009"/>
            <a:chExt cx="769620" cy="226060"/>
          </a:xfrm>
        </p:grpSpPr>
        <p:sp>
          <p:nvSpPr>
            <p:cNvPr id="20" name="object 20"/>
            <p:cNvSpPr/>
            <p:nvPr/>
          </p:nvSpPr>
          <p:spPr>
            <a:xfrm>
              <a:off x="7341108" y="5425059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182867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67" y="187718"/>
                  </a:lnTo>
                  <a:lnTo>
                    <a:pt x="182867" y="0"/>
                  </a:lnTo>
                  <a:close/>
                </a:path>
                <a:path w="731520" h="187960">
                  <a:moveTo>
                    <a:pt x="731520" y="0"/>
                  </a:moveTo>
                  <a:lnTo>
                    <a:pt x="548640" y="0"/>
                  </a:lnTo>
                  <a:lnTo>
                    <a:pt x="365760" y="0"/>
                  </a:lnTo>
                  <a:lnTo>
                    <a:pt x="182880" y="0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40" y="187718"/>
                  </a:lnTo>
                  <a:lnTo>
                    <a:pt x="731520" y="187718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22057" y="5406009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18"/>
                  </a:lnTo>
                </a:path>
                <a:path w="769620" h="226060">
                  <a:moveTo>
                    <a:pt x="384810" y="0"/>
                  </a:moveTo>
                  <a:lnTo>
                    <a:pt x="384810" y="225818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18"/>
                  </a:lnTo>
                </a:path>
                <a:path w="769620" h="226060">
                  <a:moveTo>
                    <a:pt x="19050" y="0"/>
                  </a:moveTo>
                  <a:lnTo>
                    <a:pt x="19050" y="225818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18"/>
                  </a:lnTo>
                </a:path>
                <a:path w="769620" h="226060">
                  <a:moveTo>
                    <a:pt x="0" y="19049"/>
                  </a:moveTo>
                  <a:lnTo>
                    <a:pt x="769620" y="19049"/>
                  </a:lnTo>
                </a:path>
                <a:path w="769620" h="226060">
                  <a:moveTo>
                    <a:pt x="0" y="206768"/>
                  </a:moveTo>
                  <a:lnTo>
                    <a:pt x="769620" y="206768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249666" y="5406009"/>
            <a:ext cx="769620" cy="226060"/>
            <a:chOff x="8249666" y="5406009"/>
            <a:chExt cx="769620" cy="226060"/>
          </a:xfrm>
        </p:grpSpPr>
        <p:sp>
          <p:nvSpPr>
            <p:cNvPr id="23" name="object 23"/>
            <p:cNvSpPr/>
            <p:nvPr/>
          </p:nvSpPr>
          <p:spPr>
            <a:xfrm>
              <a:off x="8268716" y="5425059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731520" y="0"/>
                  </a:moveTo>
                  <a:lnTo>
                    <a:pt x="548640" y="0"/>
                  </a:lnTo>
                  <a:lnTo>
                    <a:pt x="365760" y="0"/>
                  </a:lnTo>
                  <a:lnTo>
                    <a:pt x="182880" y="0"/>
                  </a:ln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40" y="187718"/>
                  </a:lnTo>
                  <a:lnTo>
                    <a:pt x="731520" y="187718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49666" y="5406009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29" y="0"/>
                  </a:moveTo>
                  <a:lnTo>
                    <a:pt x="201929" y="225818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18"/>
                  </a:lnTo>
                </a:path>
                <a:path w="769620" h="226060">
                  <a:moveTo>
                    <a:pt x="567689" y="0"/>
                  </a:moveTo>
                  <a:lnTo>
                    <a:pt x="567689" y="225818"/>
                  </a:lnTo>
                </a:path>
                <a:path w="769620" h="226060">
                  <a:moveTo>
                    <a:pt x="19050" y="0"/>
                  </a:moveTo>
                  <a:lnTo>
                    <a:pt x="19050" y="225818"/>
                  </a:lnTo>
                </a:path>
                <a:path w="769620" h="226060">
                  <a:moveTo>
                    <a:pt x="750569" y="0"/>
                  </a:moveTo>
                  <a:lnTo>
                    <a:pt x="750569" y="225818"/>
                  </a:lnTo>
                </a:path>
                <a:path w="769620" h="226060">
                  <a:moveTo>
                    <a:pt x="0" y="19049"/>
                  </a:moveTo>
                  <a:lnTo>
                    <a:pt x="769619" y="19049"/>
                  </a:lnTo>
                </a:path>
                <a:path w="769620" h="226060">
                  <a:moveTo>
                    <a:pt x="0" y="206768"/>
                  </a:moveTo>
                  <a:lnTo>
                    <a:pt x="769619" y="206768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226054" y="2554477"/>
            <a:ext cx="6076315" cy="551180"/>
            <a:chOff x="3226054" y="2554477"/>
            <a:chExt cx="6076315" cy="551180"/>
          </a:xfrm>
        </p:grpSpPr>
        <p:sp>
          <p:nvSpPr>
            <p:cNvPr id="26" name="object 26"/>
            <p:cNvSpPr/>
            <p:nvPr/>
          </p:nvSpPr>
          <p:spPr>
            <a:xfrm>
              <a:off x="3264141" y="2830055"/>
              <a:ext cx="732155" cy="187960"/>
            </a:xfrm>
            <a:custGeom>
              <a:avLst/>
              <a:gdLst/>
              <a:ahLst/>
              <a:cxnLst/>
              <a:rect l="l" t="t" r="r" b="b"/>
              <a:pathLst>
                <a:path w="732154" h="187960">
                  <a:moveTo>
                    <a:pt x="182880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182880" y="0"/>
                  </a:lnTo>
                  <a:close/>
                </a:path>
                <a:path w="732154" h="187960">
                  <a:moveTo>
                    <a:pt x="548640" y="0"/>
                  </a:moveTo>
                  <a:lnTo>
                    <a:pt x="365772" y="0"/>
                  </a:lnTo>
                  <a:lnTo>
                    <a:pt x="182892" y="0"/>
                  </a:lnTo>
                  <a:lnTo>
                    <a:pt x="182892" y="187718"/>
                  </a:lnTo>
                  <a:lnTo>
                    <a:pt x="365772" y="187718"/>
                  </a:lnTo>
                  <a:lnTo>
                    <a:pt x="548640" y="187718"/>
                  </a:lnTo>
                  <a:lnTo>
                    <a:pt x="548640" y="0"/>
                  </a:lnTo>
                  <a:close/>
                </a:path>
                <a:path w="732154" h="187960">
                  <a:moveTo>
                    <a:pt x="731532" y="0"/>
                  </a:moveTo>
                  <a:lnTo>
                    <a:pt x="548652" y="0"/>
                  </a:lnTo>
                  <a:lnTo>
                    <a:pt x="548652" y="187718"/>
                  </a:lnTo>
                  <a:lnTo>
                    <a:pt x="731532" y="187718"/>
                  </a:lnTo>
                  <a:lnTo>
                    <a:pt x="7315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45104" y="2811018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06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20" h="226060">
                  <a:moveTo>
                    <a:pt x="19049" y="0"/>
                  </a:moveTo>
                  <a:lnTo>
                    <a:pt x="19049" y="225806"/>
                  </a:lnTo>
                </a:path>
                <a:path w="769620" h="226060">
                  <a:moveTo>
                    <a:pt x="750569" y="0"/>
                  </a:moveTo>
                  <a:lnTo>
                    <a:pt x="750569" y="225806"/>
                  </a:lnTo>
                </a:path>
                <a:path w="769620" h="226060">
                  <a:moveTo>
                    <a:pt x="0" y="19050"/>
                  </a:moveTo>
                  <a:lnTo>
                    <a:pt x="769619" y="19050"/>
                  </a:lnTo>
                </a:path>
                <a:path w="769620" h="226060">
                  <a:moveTo>
                    <a:pt x="0" y="206756"/>
                  </a:moveTo>
                  <a:lnTo>
                    <a:pt x="769619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91889" y="2830055"/>
              <a:ext cx="731520" cy="187960"/>
            </a:xfrm>
            <a:custGeom>
              <a:avLst/>
              <a:gdLst/>
              <a:ahLst/>
              <a:cxnLst/>
              <a:rect l="l" t="t" r="r" b="b"/>
              <a:pathLst>
                <a:path w="731520" h="187960">
                  <a:moveTo>
                    <a:pt x="182867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67" y="187718"/>
                  </a:lnTo>
                  <a:lnTo>
                    <a:pt x="182867" y="0"/>
                  </a:lnTo>
                  <a:close/>
                </a:path>
                <a:path w="731520" h="187960">
                  <a:moveTo>
                    <a:pt x="731507" y="0"/>
                  </a:moveTo>
                  <a:lnTo>
                    <a:pt x="548640" y="0"/>
                  </a:lnTo>
                  <a:lnTo>
                    <a:pt x="365760" y="0"/>
                  </a:lnTo>
                  <a:lnTo>
                    <a:pt x="182880" y="0"/>
                  </a:lnTo>
                  <a:lnTo>
                    <a:pt x="182880" y="187718"/>
                  </a:lnTo>
                  <a:lnTo>
                    <a:pt x="365760" y="187718"/>
                  </a:lnTo>
                  <a:lnTo>
                    <a:pt x="548640" y="187718"/>
                  </a:lnTo>
                  <a:lnTo>
                    <a:pt x="731507" y="187718"/>
                  </a:lnTo>
                  <a:lnTo>
                    <a:pt x="73150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72839" y="2811018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20" h="226060">
                  <a:moveTo>
                    <a:pt x="567689" y="0"/>
                  </a:moveTo>
                  <a:lnTo>
                    <a:pt x="567689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20" h="226060">
                  <a:moveTo>
                    <a:pt x="0" y="19050"/>
                  </a:moveTo>
                  <a:lnTo>
                    <a:pt x="769620" y="19050"/>
                  </a:lnTo>
                </a:path>
                <a:path w="769620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31052" y="2586227"/>
              <a:ext cx="3139440" cy="487680"/>
            </a:xfrm>
            <a:custGeom>
              <a:avLst/>
              <a:gdLst/>
              <a:ahLst/>
              <a:cxnLst/>
              <a:rect l="l" t="t" r="r" b="b"/>
              <a:pathLst>
                <a:path w="3139440" h="487680">
                  <a:moveTo>
                    <a:pt x="3058159" y="0"/>
                  </a:moveTo>
                  <a:lnTo>
                    <a:pt x="81280" y="0"/>
                  </a:lnTo>
                  <a:lnTo>
                    <a:pt x="49666" y="6395"/>
                  </a:lnTo>
                  <a:lnTo>
                    <a:pt x="23828" y="23828"/>
                  </a:lnTo>
                  <a:lnTo>
                    <a:pt x="6395" y="49666"/>
                  </a:lnTo>
                  <a:lnTo>
                    <a:pt x="0" y="81280"/>
                  </a:lnTo>
                  <a:lnTo>
                    <a:pt x="0" y="406400"/>
                  </a:lnTo>
                  <a:lnTo>
                    <a:pt x="6395" y="438013"/>
                  </a:lnTo>
                  <a:lnTo>
                    <a:pt x="23828" y="463851"/>
                  </a:lnTo>
                  <a:lnTo>
                    <a:pt x="49666" y="481284"/>
                  </a:lnTo>
                  <a:lnTo>
                    <a:pt x="81280" y="487680"/>
                  </a:lnTo>
                  <a:lnTo>
                    <a:pt x="3058159" y="487680"/>
                  </a:lnTo>
                  <a:lnTo>
                    <a:pt x="3089773" y="481284"/>
                  </a:lnTo>
                  <a:lnTo>
                    <a:pt x="3115611" y="463851"/>
                  </a:lnTo>
                  <a:lnTo>
                    <a:pt x="3133044" y="438013"/>
                  </a:lnTo>
                  <a:lnTo>
                    <a:pt x="3139440" y="406400"/>
                  </a:lnTo>
                  <a:lnTo>
                    <a:pt x="3139440" y="81280"/>
                  </a:lnTo>
                  <a:lnTo>
                    <a:pt x="3133044" y="49666"/>
                  </a:lnTo>
                  <a:lnTo>
                    <a:pt x="3115611" y="23828"/>
                  </a:lnTo>
                  <a:lnTo>
                    <a:pt x="3089773" y="6395"/>
                  </a:lnTo>
                  <a:lnTo>
                    <a:pt x="3058159" y="0"/>
                  </a:lnTo>
                  <a:close/>
                </a:path>
              </a:pathLst>
            </a:custGeom>
            <a:solidFill>
              <a:srgbClr val="D37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31052" y="2586227"/>
              <a:ext cx="3139440" cy="487680"/>
            </a:xfrm>
            <a:custGeom>
              <a:avLst/>
              <a:gdLst/>
              <a:ahLst/>
              <a:cxnLst/>
              <a:rect l="l" t="t" r="r" b="b"/>
              <a:pathLst>
                <a:path w="3139440" h="487680">
                  <a:moveTo>
                    <a:pt x="0" y="81280"/>
                  </a:moveTo>
                  <a:lnTo>
                    <a:pt x="6395" y="49666"/>
                  </a:lnTo>
                  <a:lnTo>
                    <a:pt x="23828" y="23828"/>
                  </a:lnTo>
                  <a:lnTo>
                    <a:pt x="49666" y="6395"/>
                  </a:lnTo>
                  <a:lnTo>
                    <a:pt x="81280" y="0"/>
                  </a:lnTo>
                  <a:lnTo>
                    <a:pt x="3058159" y="0"/>
                  </a:lnTo>
                  <a:lnTo>
                    <a:pt x="3089773" y="6395"/>
                  </a:lnTo>
                  <a:lnTo>
                    <a:pt x="3115611" y="23828"/>
                  </a:lnTo>
                  <a:lnTo>
                    <a:pt x="3133044" y="49666"/>
                  </a:lnTo>
                  <a:lnTo>
                    <a:pt x="3139440" y="81280"/>
                  </a:lnTo>
                  <a:lnTo>
                    <a:pt x="3139440" y="406400"/>
                  </a:lnTo>
                  <a:lnTo>
                    <a:pt x="3133044" y="438013"/>
                  </a:lnTo>
                  <a:lnTo>
                    <a:pt x="3115611" y="463851"/>
                  </a:lnTo>
                  <a:lnTo>
                    <a:pt x="3089773" y="481284"/>
                  </a:lnTo>
                  <a:lnTo>
                    <a:pt x="3058159" y="487680"/>
                  </a:lnTo>
                  <a:lnTo>
                    <a:pt x="81280" y="487680"/>
                  </a:lnTo>
                  <a:lnTo>
                    <a:pt x="49666" y="481284"/>
                  </a:lnTo>
                  <a:lnTo>
                    <a:pt x="23828" y="463851"/>
                  </a:lnTo>
                  <a:lnTo>
                    <a:pt x="6395" y="438013"/>
                  </a:lnTo>
                  <a:lnTo>
                    <a:pt x="0" y="406400"/>
                  </a:lnTo>
                  <a:lnTo>
                    <a:pt x="0" y="8128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528561" y="5943396"/>
            <a:ext cx="50545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&lt;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s</a:t>
            </a:r>
            <a:r>
              <a:rPr sz="1400" b="1" dirty="0">
                <a:solidFill>
                  <a:srgbClr val="2CC552"/>
                </a:solidFill>
                <a:latin typeface="Comic Sans MS"/>
                <a:cs typeface="Comic Sans MS"/>
              </a:rPr>
              <a:t>o</a:t>
            </a:r>
            <a:r>
              <a:rPr sz="1400" b="1" spc="-15" dirty="0">
                <a:solidFill>
                  <a:srgbClr val="2CC552"/>
                </a:solidFill>
                <a:latin typeface="Comic Sans MS"/>
                <a:cs typeface="Comic Sans MS"/>
              </a:rPr>
              <a:t>s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&gt;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99781" y="5943396"/>
            <a:ext cx="4508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2CC552"/>
                </a:solidFill>
                <a:latin typeface="Comic Sans MS"/>
                <a:cs typeface="Comic Sans MS"/>
              </a:rPr>
              <a:t>H</a:t>
            </a: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llo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05825" y="5943396"/>
            <a:ext cx="2603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2CC552"/>
                </a:solidFill>
                <a:latin typeface="Comic Sans MS"/>
                <a:cs typeface="Comic Sans MS"/>
              </a:rPr>
              <a:t>my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49743" y="2667711"/>
            <a:ext cx="699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52945" y="2082241"/>
            <a:ext cx="4508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2CC552"/>
                </a:solidFill>
                <a:latin typeface="Comic Sans MS"/>
                <a:cs typeface="Comic Sans MS"/>
              </a:rPr>
              <a:t>H</a:t>
            </a: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llo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97318" y="2082241"/>
            <a:ext cx="2603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2CC552"/>
                </a:solidFill>
                <a:latin typeface="Comic Sans MS"/>
                <a:cs typeface="Comic Sans MS"/>
              </a:rPr>
              <a:t>my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65617" y="2082241"/>
            <a:ext cx="5410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f</a:t>
            </a:r>
            <a:r>
              <a:rPr sz="1400" b="1" spc="-10" dirty="0">
                <a:solidFill>
                  <a:srgbClr val="2CC552"/>
                </a:solidFill>
                <a:latin typeface="Comic Sans MS"/>
                <a:cs typeface="Comic Sans MS"/>
              </a:rPr>
              <a:t>ri</a:t>
            </a:r>
            <a:r>
              <a:rPr sz="1400" b="1" spc="-25" dirty="0">
                <a:solidFill>
                  <a:srgbClr val="2CC552"/>
                </a:solidFill>
                <a:latin typeface="Comic Sans MS"/>
                <a:cs typeface="Comic Sans MS"/>
              </a:rPr>
              <a:t>e</a:t>
            </a:r>
            <a:r>
              <a:rPr sz="1400" b="1" spc="-20" dirty="0">
                <a:solidFill>
                  <a:srgbClr val="2CC552"/>
                </a:solidFill>
                <a:latin typeface="Comic Sans MS"/>
                <a:cs typeface="Comic Sans MS"/>
              </a:rPr>
              <a:t>n</a:t>
            </a:r>
            <a:r>
              <a:rPr sz="1400" b="1" spc="-5" dirty="0">
                <a:solidFill>
                  <a:srgbClr val="2CC552"/>
                </a:solidFill>
                <a:latin typeface="Comic Sans MS"/>
                <a:cs typeface="Comic Sans MS"/>
              </a:rPr>
              <a:t>d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039366" y="2154427"/>
            <a:ext cx="4091940" cy="2122170"/>
            <a:chOff x="2039366" y="2154427"/>
            <a:chExt cx="4091940" cy="2122170"/>
          </a:xfrm>
        </p:grpSpPr>
        <p:sp>
          <p:nvSpPr>
            <p:cNvPr id="40" name="object 40"/>
            <p:cNvSpPr/>
            <p:nvPr/>
          </p:nvSpPr>
          <p:spPr>
            <a:xfrm>
              <a:off x="3560280" y="3049396"/>
              <a:ext cx="1078865" cy="274955"/>
            </a:xfrm>
            <a:custGeom>
              <a:avLst/>
              <a:gdLst/>
              <a:ahLst/>
              <a:cxnLst/>
              <a:rect l="l" t="t" r="r" b="b"/>
              <a:pathLst>
                <a:path w="1078864" h="274954">
                  <a:moveTo>
                    <a:pt x="155003" y="127266"/>
                  </a:moveTo>
                  <a:lnTo>
                    <a:pt x="151930" y="118999"/>
                  </a:lnTo>
                  <a:lnTo>
                    <a:pt x="103708" y="41910"/>
                  </a:lnTo>
                  <a:lnTo>
                    <a:pt x="77508" y="0"/>
                  </a:lnTo>
                  <a:lnTo>
                    <a:pt x="3086" y="118999"/>
                  </a:lnTo>
                  <a:lnTo>
                    <a:pt x="0" y="127266"/>
                  </a:lnTo>
                  <a:lnTo>
                    <a:pt x="304" y="135788"/>
                  </a:lnTo>
                  <a:lnTo>
                    <a:pt x="3771" y="143560"/>
                  </a:lnTo>
                  <a:lnTo>
                    <a:pt x="10198" y="149606"/>
                  </a:lnTo>
                  <a:lnTo>
                    <a:pt x="18453" y="152768"/>
                  </a:lnTo>
                  <a:lnTo>
                    <a:pt x="26974" y="152501"/>
                  </a:lnTo>
                  <a:lnTo>
                    <a:pt x="34747" y="149034"/>
                  </a:lnTo>
                  <a:lnTo>
                    <a:pt x="40805" y="142621"/>
                  </a:lnTo>
                  <a:lnTo>
                    <a:pt x="55283" y="119430"/>
                  </a:lnTo>
                  <a:lnTo>
                    <a:pt x="55283" y="274447"/>
                  </a:lnTo>
                  <a:lnTo>
                    <a:pt x="99733" y="274447"/>
                  </a:lnTo>
                  <a:lnTo>
                    <a:pt x="99733" y="119430"/>
                  </a:lnTo>
                  <a:lnTo>
                    <a:pt x="114211" y="142621"/>
                  </a:lnTo>
                  <a:lnTo>
                    <a:pt x="120256" y="149034"/>
                  </a:lnTo>
                  <a:lnTo>
                    <a:pt x="128028" y="152501"/>
                  </a:lnTo>
                  <a:lnTo>
                    <a:pt x="136550" y="152768"/>
                  </a:lnTo>
                  <a:lnTo>
                    <a:pt x="144818" y="149606"/>
                  </a:lnTo>
                  <a:lnTo>
                    <a:pt x="151231" y="143560"/>
                  </a:lnTo>
                  <a:lnTo>
                    <a:pt x="154698" y="135788"/>
                  </a:lnTo>
                  <a:lnTo>
                    <a:pt x="155003" y="127266"/>
                  </a:lnTo>
                  <a:close/>
                </a:path>
                <a:path w="1078864" h="274954">
                  <a:moveTo>
                    <a:pt x="1078547" y="127266"/>
                  </a:moveTo>
                  <a:lnTo>
                    <a:pt x="1075474" y="118999"/>
                  </a:lnTo>
                  <a:lnTo>
                    <a:pt x="1027252" y="41910"/>
                  </a:lnTo>
                  <a:lnTo>
                    <a:pt x="1001052" y="0"/>
                  </a:lnTo>
                  <a:lnTo>
                    <a:pt x="926630" y="118999"/>
                  </a:lnTo>
                  <a:lnTo>
                    <a:pt x="923544" y="127266"/>
                  </a:lnTo>
                  <a:lnTo>
                    <a:pt x="923848" y="135788"/>
                  </a:lnTo>
                  <a:lnTo>
                    <a:pt x="927315" y="143560"/>
                  </a:lnTo>
                  <a:lnTo>
                    <a:pt x="933742" y="149606"/>
                  </a:lnTo>
                  <a:lnTo>
                    <a:pt x="941997" y="152768"/>
                  </a:lnTo>
                  <a:lnTo>
                    <a:pt x="950518" y="152501"/>
                  </a:lnTo>
                  <a:lnTo>
                    <a:pt x="958291" y="149034"/>
                  </a:lnTo>
                  <a:lnTo>
                    <a:pt x="964349" y="142621"/>
                  </a:lnTo>
                  <a:lnTo>
                    <a:pt x="978814" y="119430"/>
                  </a:lnTo>
                  <a:lnTo>
                    <a:pt x="978827" y="41910"/>
                  </a:lnTo>
                  <a:lnTo>
                    <a:pt x="978827" y="119430"/>
                  </a:lnTo>
                  <a:lnTo>
                    <a:pt x="978827" y="274447"/>
                  </a:lnTo>
                  <a:lnTo>
                    <a:pt x="1023277" y="274447"/>
                  </a:lnTo>
                  <a:lnTo>
                    <a:pt x="1023277" y="119430"/>
                  </a:lnTo>
                  <a:lnTo>
                    <a:pt x="1037755" y="142621"/>
                  </a:lnTo>
                  <a:lnTo>
                    <a:pt x="1043800" y="149034"/>
                  </a:lnTo>
                  <a:lnTo>
                    <a:pt x="1051572" y="152501"/>
                  </a:lnTo>
                  <a:lnTo>
                    <a:pt x="1060094" y="152768"/>
                  </a:lnTo>
                  <a:lnTo>
                    <a:pt x="1068362" y="149606"/>
                  </a:lnTo>
                  <a:lnTo>
                    <a:pt x="1074775" y="143560"/>
                  </a:lnTo>
                  <a:lnTo>
                    <a:pt x="1078242" y="135788"/>
                  </a:lnTo>
                  <a:lnTo>
                    <a:pt x="1078547" y="12726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98548" y="2287523"/>
              <a:ext cx="3078480" cy="299085"/>
            </a:xfrm>
            <a:custGeom>
              <a:avLst/>
              <a:gdLst/>
              <a:ahLst/>
              <a:cxnLst/>
              <a:rect l="l" t="t" r="r" b="b"/>
              <a:pathLst>
                <a:path w="3078479" h="299085">
                  <a:moveTo>
                    <a:pt x="0" y="298703"/>
                  </a:moveTo>
                  <a:lnTo>
                    <a:pt x="6465" y="240595"/>
                  </a:lnTo>
                  <a:lnTo>
                    <a:pt x="24098" y="193119"/>
                  </a:lnTo>
                  <a:lnTo>
                    <a:pt x="50256" y="161097"/>
                  </a:lnTo>
                  <a:lnTo>
                    <a:pt x="82295" y="149351"/>
                  </a:lnTo>
                  <a:lnTo>
                    <a:pt x="1456943" y="149351"/>
                  </a:lnTo>
                  <a:lnTo>
                    <a:pt x="1488983" y="137606"/>
                  </a:lnTo>
                  <a:lnTo>
                    <a:pt x="1515141" y="105584"/>
                  </a:lnTo>
                  <a:lnTo>
                    <a:pt x="1532774" y="58108"/>
                  </a:lnTo>
                  <a:lnTo>
                    <a:pt x="1539239" y="0"/>
                  </a:lnTo>
                  <a:lnTo>
                    <a:pt x="1545705" y="58108"/>
                  </a:lnTo>
                  <a:lnTo>
                    <a:pt x="1563338" y="105584"/>
                  </a:lnTo>
                  <a:lnTo>
                    <a:pt x="1589496" y="137606"/>
                  </a:lnTo>
                  <a:lnTo>
                    <a:pt x="1621536" y="149351"/>
                  </a:lnTo>
                  <a:lnTo>
                    <a:pt x="2996184" y="149351"/>
                  </a:lnTo>
                  <a:lnTo>
                    <a:pt x="3028223" y="161097"/>
                  </a:lnTo>
                  <a:lnTo>
                    <a:pt x="3054381" y="193119"/>
                  </a:lnTo>
                  <a:lnTo>
                    <a:pt x="3072014" y="240595"/>
                  </a:lnTo>
                  <a:lnTo>
                    <a:pt x="3078479" y="298703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12388" y="2154427"/>
              <a:ext cx="2519045" cy="1739264"/>
            </a:xfrm>
            <a:custGeom>
              <a:avLst/>
              <a:gdLst/>
              <a:ahLst/>
              <a:cxnLst/>
              <a:rect l="l" t="t" r="r" b="b"/>
              <a:pathLst>
                <a:path w="2519045" h="1739264">
                  <a:moveTo>
                    <a:pt x="2423007" y="1650174"/>
                  </a:moveTo>
                  <a:lnTo>
                    <a:pt x="2355850" y="1692148"/>
                  </a:lnTo>
                  <a:lnTo>
                    <a:pt x="2348563" y="1699051"/>
                  </a:lnTo>
                  <a:lnTo>
                    <a:pt x="2344610" y="1707943"/>
                  </a:lnTo>
                  <a:lnTo>
                    <a:pt x="2344277" y="1717669"/>
                  </a:lnTo>
                  <a:lnTo>
                    <a:pt x="2347849" y="1727073"/>
                  </a:lnTo>
                  <a:lnTo>
                    <a:pt x="2354752" y="1734415"/>
                  </a:lnTo>
                  <a:lnTo>
                    <a:pt x="2363644" y="1738376"/>
                  </a:lnTo>
                  <a:lnTo>
                    <a:pt x="2373370" y="1738717"/>
                  </a:lnTo>
                  <a:lnTo>
                    <a:pt x="2382774" y="1735201"/>
                  </a:lnTo>
                  <a:lnTo>
                    <a:pt x="2478278" y="1675511"/>
                  </a:lnTo>
                  <a:lnTo>
                    <a:pt x="2470912" y="1675511"/>
                  </a:lnTo>
                  <a:lnTo>
                    <a:pt x="2470912" y="1671701"/>
                  </a:lnTo>
                  <a:lnTo>
                    <a:pt x="2457450" y="1671701"/>
                  </a:lnTo>
                  <a:lnTo>
                    <a:pt x="2423007" y="1650174"/>
                  </a:lnTo>
                  <a:close/>
                </a:path>
                <a:path w="2519045" h="1739264">
                  <a:moveTo>
                    <a:pt x="1888363" y="25400"/>
                  </a:moveTo>
                  <a:lnTo>
                    <a:pt x="1888363" y="1675511"/>
                  </a:lnTo>
                  <a:lnTo>
                    <a:pt x="2382469" y="1675511"/>
                  </a:lnTo>
                  <a:lnTo>
                    <a:pt x="2423007" y="1650174"/>
                  </a:lnTo>
                  <a:lnTo>
                    <a:pt x="1939163" y="1650111"/>
                  </a:lnTo>
                  <a:lnTo>
                    <a:pt x="1913763" y="1624711"/>
                  </a:lnTo>
                  <a:lnTo>
                    <a:pt x="1939163" y="1624711"/>
                  </a:lnTo>
                  <a:lnTo>
                    <a:pt x="1939163" y="50800"/>
                  </a:lnTo>
                  <a:lnTo>
                    <a:pt x="1913763" y="50800"/>
                  </a:lnTo>
                  <a:lnTo>
                    <a:pt x="1888363" y="25400"/>
                  </a:lnTo>
                  <a:close/>
                </a:path>
                <a:path w="2519045" h="1739264">
                  <a:moveTo>
                    <a:pt x="2478217" y="1624711"/>
                  </a:moveTo>
                  <a:lnTo>
                    <a:pt x="2470912" y="1624711"/>
                  </a:lnTo>
                  <a:lnTo>
                    <a:pt x="2470912" y="1675511"/>
                  </a:lnTo>
                  <a:lnTo>
                    <a:pt x="2478278" y="1675511"/>
                  </a:lnTo>
                  <a:lnTo>
                    <a:pt x="2518917" y="1650111"/>
                  </a:lnTo>
                  <a:lnTo>
                    <a:pt x="2478217" y="1624711"/>
                  </a:lnTo>
                  <a:close/>
                </a:path>
                <a:path w="2519045" h="1739264">
                  <a:moveTo>
                    <a:pt x="2457450" y="1628648"/>
                  </a:moveTo>
                  <a:lnTo>
                    <a:pt x="2423007" y="1650174"/>
                  </a:lnTo>
                  <a:lnTo>
                    <a:pt x="2457450" y="1671701"/>
                  </a:lnTo>
                  <a:lnTo>
                    <a:pt x="2457450" y="1628648"/>
                  </a:lnTo>
                  <a:close/>
                </a:path>
                <a:path w="2519045" h="1739264">
                  <a:moveTo>
                    <a:pt x="2470912" y="1628648"/>
                  </a:moveTo>
                  <a:lnTo>
                    <a:pt x="2457450" y="1628648"/>
                  </a:lnTo>
                  <a:lnTo>
                    <a:pt x="2457450" y="1671701"/>
                  </a:lnTo>
                  <a:lnTo>
                    <a:pt x="2470912" y="1671701"/>
                  </a:lnTo>
                  <a:lnTo>
                    <a:pt x="2470912" y="1628648"/>
                  </a:lnTo>
                  <a:close/>
                </a:path>
                <a:path w="2519045" h="1739264">
                  <a:moveTo>
                    <a:pt x="2373370" y="1561576"/>
                  </a:moveTo>
                  <a:lnTo>
                    <a:pt x="2363644" y="1561909"/>
                  </a:lnTo>
                  <a:lnTo>
                    <a:pt x="2354752" y="1565862"/>
                  </a:lnTo>
                  <a:lnTo>
                    <a:pt x="2347849" y="1573149"/>
                  </a:lnTo>
                  <a:lnTo>
                    <a:pt x="2344277" y="1582608"/>
                  </a:lnTo>
                  <a:lnTo>
                    <a:pt x="2344610" y="1592341"/>
                  </a:lnTo>
                  <a:lnTo>
                    <a:pt x="2348563" y="1601241"/>
                  </a:lnTo>
                  <a:lnTo>
                    <a:pt x="2355850" y="1608201"/>
                  </a:lnTo>
                  <a:lnTo>
                    <a:pt x="2423007" y="1650174"/>
                  </a:lnTo>
                  <a:lnTo>
                    <a:pt x="2457450" y="1628648"/>
                  </a:lnTo>
                  <a:lnTo>
                    <a:pt x="2470912" y="1628648"/>
                  </a:lnTo>
                  <a:lnTo>
                    <a:pt x="2470912" y="1624711"/>
                  </a:lnTo>
                  <a:lnTo>
                    <a:pt x="2478217" y="1624711"/>
                  </a:lnTo>
                  <a:lnTo>
                    <a:pt x="2382774" y="1565148"/>
                  </a:lnTo>
                  <a:lnTo>
                    <a:pt x="2373370" y="1561576"/>
                  </a:lnTo>
                  <a:close/>
                </a:path>
                <a:path w="2519045" h="1739264">
                  <a:moveTo>
                    <a:pt x="1939163" y="1624711"/>
                  </a:moveTo>
                  <a:lnTo>
                    <a:pt x="1913763" y="1624711"/>
                  </a:lnTo>
                  <a:lnTo>
                    <a:pt x="1939163" y="1650111"/>
                  </a:lnTo>
                  <a:lnTo>
                    <a:pt x="1939163" y="1624711"/>
                  </a:lnTo>
                  <a:close/>
                </a:path>
                <a:path w="2519045" h="1739264">
                  <a:moveTo>
                    <a:pt x="2382266" y="1624711"/>
                  </a:moveTo>
                  <a:lnTo>
                    <a:pt x="1939163" y="1624711"/>
                  </a:lnTo>
                  <a:lnTo>
                    <a:pt x="1939163" y="1650111"/>
                  </a:lnTo>
                  <a:lnTo>
                    <a:pt x="2422906" y="1650111"/>
                  </a:lnTo>
                  <a:lnTo>
                    <a:pt x="2382266" y="1624711"/>
                  </a:lnTo>
                  <a:close/>
                </a:path>
                <a:path w="2519045" h="1739264">
                  <a:moveTo>
                    <a:pt x="1939163" y="0"/>
                  </a:moveTo>
                  <a:lnTo>
                    <a:pt x="0" y="0"/>
                  </a:lnTo>
                  <a:lnTo>
                    <a:pt x="0" y="133096"/>
                  </a:lnTo>
                  <a:lnTo>
                    <a:pt x="50800" y="133096"/>
                  </a:lnTo>
                  <a:lnTo>
                    <a:pt x="50800" y="50800"/>
                  </a:lnTo>
                  <a:lnTo>
                    <a:pt x="25400" y="50800"/>
                  </a:lnTo>
                  <a:lnTo>
                    <a:pt x="50800" y="25400"/>
                  </a:lnTo>
                  <a:lnTo>
                    <a:pt x="1939163" y="25400"/>
                  </a:lnTo>
                  <a:lnTo>
                    <a:pt x="1939163" y="0"/>
                  </a:lnTo>
                  <a:close/>
                </a:path>
                <a:path w="2519045" h="1739264">
                  <a:moveTo>
                    <a:pt x="50800" y="25400"/>
                  </a:moveTo>
                  <a:lnTo>
                    <a:pt x="25400" y="50800"/>
                  </a:lnTo>
                  <a:lnTo>
                    <a:pt x="50800" y="50800"/>
                  </a:lnTo>
                  <a:lnTo>
                    <a:pt x="50800" y="25400"/>
                  </a:lnTo>
                  <a:close/>
                </a:path>
                <a:path w="2519045" h="1739264">
                  <a:moveTo>
                    <a:pt x="1888363" y="2540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1888363" y="50800"/>
                  </a:lnTo>
                  <a:lnTo>
                    <a:pt x="1888363" y="25400"/>
                  </a:lnTo>
                  <a:close/>
                </a:path>
                <a:path w="2519045" h="1739264">
                  <a:moveTo>
                    <a:pt x="1939163" y="25400"/>
                  </a:moveTo>
                  <a:lnTo>
                    <a:pt x="1888363" y="25400"/>
                  </a:lnTo>
                  <a:lnTo>
                    <a:pt x="1913763" y="50800"/>
                  </a:lnTo>
                  <a:lnTo>
                    <a:pt x="1939163" y="50800"/>
                  </a:lnTo>
                  <a:lnTo>
                    <a:pt x="1939163" y="254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71116" y="3390900"/>
              <a:ext cx="3136900" cy="853440"/>
            </a:xfrm>
            <a:custGeom>
              <a:avLst/>
              <a:gdLst/>
              <a:ahLst/>
              <a:cxnLst/>
              <a:rect l="l" t="t" r="r" b="b"/>
              <a:pathLst>
                <a:path w="3136900" h="853439">
                  <a:moveTo>
                    <a:pt x="2994151" y="0"/>
                  </a:moveTo>
                  <a:lnTo>
                    <a:pt x="142239" y="0"/>
                  </a:lnTo>
                  <a:lnTo>
                    <a:pt x="97259" y="7246"/>
                  </a:lnTo>
                  <a:lnTo>
                    <a:pt x="58210" y="27427"/>
                  </a:lnTo>
                  <a:lnTo>
                    <a:pt x="27427" y="58210"/>
                  </a:lnTo>
                  <a:lnTo>
                    <a:pt x="7246" y="97259"/>
                  </a:lnTo>
                  <a:lnTo>
                    <a:pt x="0" y="142239"/>
                  </a:lnTo>
                  <a:lnTo>
                    <a:pt x="0" y="711200"/>
                  </a:lnTo>
                  <a:lnTo>
                    <a:pt x="7246" y="756180"/>
                  </a:lnTo>
                  <a:lnTo>
                    <a:pt x="27427" y="795229"/>
                  </a:lnTo>
                  <a:lnTo>
                    <a:pt x="58210" y="826012"/>
                  </a:lnTo>
                  <a:lnTo>
                    <a:pt x="97259" y="846193"/>
                  </a:lnTo>
                  <a:lnTo>
                    <a:pt x="142239" y="853439"/>
                  </a:lnTo>
                  <a:lnTo>
                    <a:pt x="2994151" y="853439"/>
                  </a:lnTo>
                  <a:lnTo>
                    <a:pt x="3039132" y="846193"/>
                  </a:lnTo>
                  <a:lnTo>
                    <a:pt x="3078181" y="826012"/>
                  </a:lnTo>
                  <a:lnTo>
                    <a:pt x="3108964" y="795229"/>
                  </a:lnTo>
                  <a:lnTo>
                    <a:pt x="3129145" y="756180"/>
                  </a:lnTo>
                  <a:lnTo>
                    <a:pt x="3136392" y="711200"/>
                  </a:lnTo>
                  <a:lnTo>
                    <a:pt x="3136392" y="142239"/>
                  </a:lnTo>
                  <a:lnTo>
                    <a:pt x="3129145" y="97259"/>
                  </a:lnTo>
                  <a:lnTo>
                    <a:pt x="3108964" y="58210"/>
                  </a:lnTo>
                  <a:lnTo>
                    <a:pt x="3078181" y="27427"/>
                  </a:lnTo>
                  <a:lnTo>
                    <a:pt x="3039132" y="7246"/>
                  </a:lnTo>
                  <a:lnTo>
                    <a:pt x="2994151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36736" y="3049397"/>
              <a:ext cx="155575" cy="274955"/>
            </a:xfrm>
            <a:custGeom>
              <a:avLst/>
              <a:gdLst/>
              <a:ahLst/>
              <a:cxnLst/>
              <a:rect l="l" t="t" r="r" b="b"/>
              <a:pathLst>
                <a:path w="155575" h="274954">
                  <a:moveTo>
                    <a:pt x="77507" y="83829"/>
                  </a:moveTo>
                  <a:lnTo>
                    <a:pt x="55282" y="119429"/>
                  </a:lnTo>
                  <a:lnTo>
                    <a:pt x="55282" y="274447"/>
                  </a:lnTo>
                  <a:lnTo>
                    <a:pt x="99732" y="274447"/>
                  </a:lnTo>
                  <a:lnTo>
                    <a:pt x="99732" y="119429"/>
                  </a:lnTo>
                  <a:lnTo>
                    <a:pt x="77507" y="83829"/>
                  </a:lnTo>
                  <a:close/>
                </a:path>
                <a:path w="155575" h="274954">
                  <a:moveTo>
                    <a:pt x="77507" y="0"/>
                  </a:moveTo>
                  <a:lnTo>
                    <a:pt x="3085" y="118999"/>
                  </a:lnTo>
                  <a:lnTo>
                    <a:pt x="0" y="127263"/>
                  </a:lnTo>
                  <a:lnTo>
                    <a:pt x="307" y="135778"/>
                  </a:lnTo>
                  <a:lnTo>
                    <a:pt x="3782" y="143555"/>
                  </a:lnTo>
                  <a:lnTo>
                    <a:pt x="10197" y="149605"/>
                  </a:lnTo>
                  <a:lnTo>
                    <a:pt x="18462" y="152765"/>
                  </a:lnTo>
                  <a:lnTo>
                    <a:pt x="26977" y="152495"/>
                  </a:lnTo>
                  <a:lnTo>
                    <a:pt x="34754" y="149034"/>
                  </a:lnTo>
                  <a:lnTo>
                    <a:pt x="40804" y="142620"/>
                  </a:lnTo>
                  <a:lnTo>
                    <a:pt x="55282" y="119429"/>
                  </a:lnTo>
                  <a:lnTo>
                    <a:pt x="55282" y="41910"/>
                  </a:lnTo>
                  <a:lnTo>
                    <a:pt x="103718" y="41910"/>
                  </a:lnTo>
                  <a:lnTo>
                    <a:pt x="77507" y="0"/>
                  </a:lnTo>
                  <a:close/>
                </a:path>
                <a:path w="155575" h="274954">
                  <a:moveTo>
                    <a:pt x="103718" y="41910"/>
                  </a:moveTo>
                  <a:lnTo>
                    <a:pt x="99732" y="41910"/>
                  </a:lnTo>
                  <a:lnTo>
                    <a:pt x="99732" y="119429"/>
                  </a:lnTo>
                  <a:lnTo>
                    <a:pt x="114210" y="142620"/>
                  </a:lnTo>
                  <a:lnTo>
                    <a:pt x="120261" y="149034"/>
                  </a:lnTo>
                  <a:lnTo>
                    <a:pt x="128037" y="152495"/>
                  </a:lnTo>
                  <a:lnTo>
                    <a:pt x="136552" y="152765"/>
                  </a:lnTo>
                  <a:lnTo>
                    <a:pt x="144817" y="149605"/>
                  </a:lnTo>
                  <a:lnTo>
                    <a:pt x="151233" y="143555"/>
                  </a:lnTo>
                  <a:lnTo>
                    <a:pt x="154707" y="135778"/>
                  </a:lnTo>
                  <a:lnTo>
                    <a:pt x="155015" y="127263"/>
                  </a:lnTo>
                  <a:lnTo>
                    <a:pt x="151929" y="118999"/>
                  </a:lnTo>
                  <a:lnTo>
                    <a:pt x="103718" y="41910"/>
                  </a:lnTo>
                  <a:close/>
                </a:path>
                <a:path w="155575" h="274954">
                  <a:moveTo>
                    <a:pt x="99732" y="41910"/>
                  </a:moveTo>
                  <a:lnTo>
                    <a:pt x="55282" y="41910"/>
                  </a:lnTo>
                  <a:lnTo>
                    <a:pt x="55282" y="119429"/>
                  </a:lnTo>
                  <a:lnTo>
                    <a:pt x="77507" y="83829"/>
                  </a:lnTo>
                  <a:lnTo>
                    <a:pt x="58711" y="53720"/>
                  </a:lnTo>
                  <a:lnTo>
                    <a:pt x="99732" y="53720"/>
                  </a:lnTo>
                  <a:lnTo>
                    <a:pt x="99732" y="41910"/>
                  </a:lnTo>
                  <a:close/>
                </a:path>
                <a:path w="155575" h="274954">
                  <a:moveTo>
                    <a:pt x="99732" y="53720"/>
                  </a:moveTo>
                  <a:lnTo>
                    <a:pt x="96303" y="53720"/>
                  </a:lnTo>
                  <a:lnTo>
                    <a:pt x="77507" y="83829"/>
                  </a:lnTo>
                  <a:lnTo>
                    <a:pt x="99732" y="119429"/>
                  </a:lnTo>
                  <a:lnTo>
                    <a:pt x="99732" y="53720"/>
                  </a:lnTo>
                  <a:close/>
                </a:path>
                <a:path w="155575" h="274954">
                  <a:moveTo>
                    <a:pt x="96303" y="53720"/>
                  </a:moveTo>
                  <a:lnTo>
                    <a:pt x="58711" y="53720"/>
                  </a:lnTo>
                  <a:lnTo>
                    <a:pt x="77507" y="83829"/>
                  </a:lnTo>
                  <a:lnTo>
                    <a:pt x="96303" y="5372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71116" y="3390900"/>
              <a:ext cx="3136900" cy="853440"/>
            </a:xfrm>
            <a:custGeom>
              <a:avLst/>
              <a:gdLst/>
              <a:ahLst/>
              <a:cxnLst/>
              <a:rect l="l" t="t" r="r" b="b"/>
              <a:pathLst>
                <a:path w="3136900" h="853439">
                  <a:moveTo>
                    <a:pt x="0" y="142239"/>
                  </a:moveTo>
                  <a:lnTo>
                    <a:pt x="7246" y="97259"/>
                  </a:lnTo>
                  <a:lnTo>
                    <a:pt x="27427" y="58210"/>
                  </a:lnTo>
                  <a:lnTo>
                    <a:pt x="58210" y="27427"/>
                  </a:lnTo>
                  <a:lnTo>
                    <a:pt x="97259" y="7246"/>
                  </a:lnTo>
                  <a:lnTo>
                    <a:pt x="142239" y="0"/>
                  </a:lnTo>
                  <a:lnTo>
                    <a:pt x="2994151" y="0"/>
                  </a:lnTo>
                  <a:lnTo>
                    <a:pt x="3039132" y="7246"/>
                  </a:lnTo>
                  <a:lnTo>
                    <a:pt x="3078181" y="27427"/>
                  </a:lnTo>
                  <a:lnTo>
                    <a:pt x="3108964" y="58210"/>
                  </a:lnTo>
                  <a:lnTo>
                    <a:pt x="3129145" y="97259"/>
                  </a:lnTo>
                  <a:lnTo>
                    <a:pt x="3136392" y="142239"/>
                  </a:lnTo>
                  <a:lnTo>
                    <a:pt x="3136392" y="711200"/>
                  </a:lnTo>
                  <a:lnTo>
                    <a:pt x="3129145" y="756180"/>
                  </a:lnTo>
                  <a:lnTo>
                    <a:pt x="3108964" y="795229"/>
                  </a:lnTo>
                  <a:lnTo>
                    <a:pt x="3078181" y="826012"/>
                  </a:lnTo>
                  <a:lnTo>
                    <a:pt x="3039132" y="846193"/>
                  </a:lnTo>
                  <a:lnTo>
                    <a:pt x="2994151" y="853439"/>
                  </a:lnTo>
                  <a:lnTo>
                    <a:pt x="142239" y="853439"/>
                  </a:lnTo>
                  <a:lnTo>
                    <a:pt x="97259" y="846193"/>
                  </a:lnTo>
                  <a:lnTo>
                    <a:pt x="58210" y="826012"/>
                  </a:lnTo>
                  <a:lnTo>
                    <a:pt x="27427" y="795229"/>
                  </a:lnTo>
                  <a:lnTo>
                    <a:pt x="7246" y="756180"/>
                  </a:lnTo>
                  <a:lnTo>
                    <a:pt x="0" y="711200"/>
                  </a:lnTo>
                  <a:lnTo>
                    <a:pt x="0" y="142239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90113" y="3655567"/>
            <a:ext cx="89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99302" y="3346958"/>
            <a:ext cx="3202940" cy="916940"/>
            <a:chOff x="6099302" y="3346958"/>
            <a:chExt cx="3202940" cy="916940"/>
          </a:xfrm>
        </p:grpSpPr>
        <p:sp>
          <p:nvSpPr>
            <p:cNvPr id="48" name="object 48"/>
            <p:cNvSpPr/>
            <p:nvPr/>
          </p:nvSpPr>
          <p:spPr>
            <a:xfrm>
              <a:off x="6131052" y="3378708"/>
              <a:ext cx="3139440" cy="853440"/>
            </a:xfrm>
            <a:custGeom>
              <a:avLst/>
              <a:gdLst/>
              <a:ahLst/>
              <a:cxnLst/>
              <a:rect l="l" t="t" r="r" b="b"/>
              <a:pathLst>
                <a:path w="3139440" h="853439">
                  <a:moveTo>
                    <a:pt x="2997200" y="0"/>
                  </a:moveTo>
                  <a:lnTo>
                    <a:pt x="142239" y="0"/>
                  </a:lnTo>
                  <a:lnTo>
                    <a:pt x="97259" y="7246"/>
                  </a:lnTo>
                  <a:lnTo>
                    <a:pt x="58210" y="27427"/>
                  </a:lnTo>
                  <a:lnTo>
                    <a:pt x="27427" y="58210"/>
                  </a:lnTo>
                  <a:lnTo>
                    <a:pt x="7246" y="97259"/>
                  </a:lnTo>
                  <a:lnTo>
                    <a:pt x="0" y="142239"/>
                  </a:lnTo>
                  <a:lnTo>
                    <a:pt x="0" y="711199"/>
                  </a:lnTo>
                  <a:lnTo>
                    <a:pt x="7246" y="756180"/>
                  </a:lnTo>
                  <a:lnTo>
                    <a:pt x="27427" y="795229"/>
                  </a:lnTo>
                  <a:lnTo>
                    <a:pt x="58210" y="826012"/>
                  </a:lnTo>
                  <a:lnTo>
                    <a:pt x="97259" y="846193"/>
                  </a:lnTo>
                  <a:lnTo>
                    <a:pt x="142239" y="853439"/>
                  </a:lnTo>
                  <a:lnTo>
                    <a:pt x="2997200" y="853439"/>
                  </a:lnTo>
                  <a:lnTo>
                    <a:pt x="3042180" y="846193"/>
                  </a:lnTo>
                  <a:lnTo>
                    <a:pt x="3081229" y="826012"/>
                  </a:lnTo>
                  <a:lnTo>
                    <a:pt x="3112012" y="795229"/>
                  </a:lnTo>
                  <a:lnTo>
                    <a:pt x="3132193" y="756180"/>
                  </a:lnTo>
                  <a:lnTo>
                    <a:pt x="3139440" y="711199"/>
                  </a:lnTo>
                  <a:lnTo>
                    <a:pt x="3139440" y="142239"/>
                  </a:lnTo>
                  <a:lnTo>
                    <a:pt x="3132193" y="97259"/>
                  </a:lnTo>
                  <a:lnTo>
                    <a:pt x="3112012" y="58210"/>
                  </a:lnTo>
                  <a:lnTo>
                    <a:pt x="3081229" y="27427"/>
                  </a:lnTo>
                  <a:lnTo>
                    <a:pt x="3042180" y="7246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31052" y="3378708"/>
              <a:ext cx="3139440" cy="853440"/>
            </a:xfrm>
            <a:custGeom>
              <a:avLst/>
              <a:gdLst/>
              <a:ahLst/>
              <a:cxnLst/>
              <a:rect l="l" t="t" r="r" b="b"/>
              <a:pathLst>
                <a:path w="3139440" h="853439">
                  <a:moveTo>
                    <a:pt x="0" y="142239"/>
                  </a:moveTo>
                  <a:lnTo>
                    <a:pt x="7246" y="97259"/>
                  </a:lnTo>
                  <a:lnTo>
                    <a:pt x="27427" y="58210"/>
                  </a:lnTo>
                  <a:lnTo>
                    <a:pt x="58210" y="27427"/>
                  </a:lnTo>
                  <a:lnTo>
                    <a:pt x="97259" y="7246"/>
                  </a:lnTo>
                  <a:lnTo>
                    <a:pt x="142239" y="0"/>
                  </a:lnTo>
                  <a:lnTo>
                    <a:pt x="2997200" y="0"/>
                  </a:lnTo>
                  <a:lnTo>
                    <a:pt x="3042180" y="7246"/>
                  </a:lnTo>
                  <a:lnTo>
                    <a:pt x="3081229" y="27427"/>
                  </a:lnTo>
                  <a:lnTo>
                    <a:pt x="3112012" y="58210"/>
                  </a:lnTo>
                  <a:lnTo>
                    <a:pt x="3132193" y="97259"/>
                  </a:lnTo>
                  <a:lnTo>
                    <a:pt x="3139440" y="142239"/>
                  </a:lnTo>
                  <a:lnTo>
                    <a:pt x="3139440" y="711199"/>
                  </a:lnTo>
                  <a:lnTo>
                    <a:pt x="3132193" y="756180"/>
                  </a:lnTo>
                  <a:lnTo>
                    <a:pt x="3112012" y="795229"/>
                  </a:lnTo>
                  <a:lnTo>
                    <a:pt x="3081229" y="826012"/>
                  </a:lnTo>
                  <a:lnTo>
                    <a:pt x="3042180" y="846193"/>
                  </a:lnTo>
                  <a:lnTo>
                    <a:pt x="2997200" y="853439"/>
                  </a:lnTo>
                  <a:lnTo>
                    <a:pt x="142239" y="853439"/>
                  </a:lnTo>
                  <a:lnTo>
                    <a:pt x="97259" y="846193"/>
                  </a:lnTo>
                  <a:lnTo>
                    <a:pt x="58210" y="826012"/>
                  </a:lnTo>
                  <a:lnTo>
                    <a:pt x="27427" y="795229"/>
                  </a:lnTo>
                  <a:lnTo>
                    <a:pt x="7246" y="756180"/>
                  </a:lnTo>
                  <a:lnTo>
                    <a:pt x="0" y="711199"/>
                  </a:lnTo>
                  <a:lnTo>
                    <a:pt x="0" y="142239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236968" y="3643325"/>
            <a:ext cx="9283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Dec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298445" y="4864480"/>
            <a:ext cx="6739890" cy="264160"/>
            <a:chOff x="2298445" y="4864480"/>
            <a:chExt cx="6739890" cy="264160"/>
          </a:xfrm>
        </p:grpSpPr>
        <p:sp>
          <p:nvSpPr>
            <p:cNvPr id="52" name="object 52"/>
            <p:cNvSpPr/>
            <p:nvPr/>
          </p:nvSpPr>
          <p:spPr>
            <a:xfrm>
              <a:off x="2336545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80" h="187960">
                  <a:moveTo>
                    <a:pt x="182880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19425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80" h="187960">
                  <a:moveTo>
                    <a:pt x="182880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02305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80" h="187960">
                  <a:moveTo>
                    <a:pt x="182880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85185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80" h="187960">
                  <a:moveTo>
                    <a:pt x="182880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80" y="18771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17495" y="4883530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19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19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19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19" h="226060">
                  <a:moveTo>
                    <a:pt x="19050" y="0"/>
                  </a:moveTo>
                  <a:lnTo>
                    <a:pt x="19050" y="225806"/>
                  </a:lnTo>
                </a:path>
                <a:path w="769619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19" h="226060">
                  <a:moveTo>
                    <a:pt x="0" y="19050"/>
                  </a:moveTo>
                  <a:lnTo>
                    <a:pt x="769620" y="19050"/>
                  </a:lnTo>
                </a:path>
                <a:path w="769619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64153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47033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29913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12793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45103" y="4883530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06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20" h="226060">
                  <a:moveTo>
                    <a:pt x="19049" y="0"/>
                  </a:moveTo>
                  <a:lnTo>
                    <a:pt x="19049" y="225806"/>
                  </a:lnTo>
                </a:path>
                <a:path w="769620" h="226060">
                  <a:moveTo>
                    <a:pt x="750569" y="0"/>
                  </a:moveTo>
                  <a:lnTo>
                    <a:pt x="750569" y="225806"/>
                  </a:lnTo>
                </a:path>
                <a:path w="769620" h="226060">
                  <a:moveTo>
                    <a:pt x="0" y="19050"/>
                  </a:moveTo>
                  <a:lnTo>
                    <a:pt x="769619" y="19050"/>
                  </a:lnTo>
                </a:path>
                <a:path w="769620" h="226060">
                  <a:moveTo>
                    <a:pt x="0" y="206756"/>
                  </a:moveTo>
                  <a:lnTo>
                    <a:pt x="769619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91888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74769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57648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40528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2838" y="4883530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20" h="226060">
                  <a:moveTo>
                    <a:pt x="567689" y="0"/>
                  </a:moveTo>
                  <a:lnTo>
                    <a:pt x="567689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20" h="226060">
                  <a:moveTo>
                    <a:pt x="0" y="19050"/>
                  </a:moveTo>
                  <a:lnTo>
                    <a:pt x="769620" y="19050"/>
                  </a:lnTo>
                </a:path>
                <a:path w="769620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413499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96380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79260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62139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94449" y="4883530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29" y="0"/>
                  </a:moveTo>
                  <a:lnTo>
                    <a:pt x="201929" y="225806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06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20" h="226060">
                  <a:moveTo>
                    <a:pt x="0" y="19050"/>
                  </a:moveTo>
                  <a:lnTo>
                    <a:pt x="769620" y="19050"/>
                  </a:lnTo>
                </a:path>
                <a:path w="769620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341107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23987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06867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89748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22057" y="4883530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30" y="0"/>
                  </a:moveTo>
                  <a:lnTo>
                    <a:pt x="201930" y="225806"/>
                  </a:lnTo>
                </a:path>
                <a:path w="769620" h="226060">
                  <a:moveTo>
                    <a:pt x="384810" y="0"/>
                  </a:moveTo>
                  <a:lnTo>
                    <a:pt x="384810" y="225806"/>
                  </a:lnTo>
                </a:path>
                <a:path w="769620" h="226060">
                  <a:moveTo>
                    <a:pt x="567690" y="0"/>
                  </a:moveTo>
                  <a:lnTo>
                    <a:pt x="567690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70" y="0"/>
                  </a:moveTo>
                  <a:lnTo>
                    <a:pt x="750570" y="225806"/>
                  </a:lnTo>
                </a:path>
                <a:path w="769620" h="226060">
                  <a:moveTo>
                    <a:pt x="0" y="19050"/>
                  </a:moveTo>
                  <a:lnTo>
                    <a:pt x="769620" y="19050"/>
                  </a:lnTo>
                </a:path>
                <a:path w="769620" h="226060">
                  <a:moveTo>
                    <a:pt x="0" y="206756"/>
                  </a:moveTo>
                  <a:lnTo>
                    <a:pt x="769620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268716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451595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34475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817355" y="4902568"/>
              <a:ext cx="182880" cy="187960"/>
            </a:xfrm>
            <a:custGeom>
              <a:avLst/>
              <a:gdLst/>
              <a:ahLst/>
              <a:cxnLst/>
              <a:rect l="l" t="t" r="r" b="b"/>
              <a:pathLst>
                <a:path w="182879" h="187960">
                  <a:moveTo>
                    <a:pt x="182879" y="0"/>
                  </a:moveTo>
                  <a:lnTo>
                    <a:pt x="0" y="0"/>
                  </a:lnTo>
                  <a:lnTo>
                    <a:pt x="0" y="187718"/>
                  </a:lnTo>
                  <a:lnTo>
                    <a:pt x="182879" y="187718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49666" y="4883530"/>
              <a:ext cx="769620" cy="226060"/>
            </a:xfrm>
            <a:custGeom>
              <a:avLst/>
              <a:gdLst/>
              <a:ahLst/>
              <a:cxnLst/>
              <a:rect l="l" t="t" r="r" b="b"/>
              <a:pathLst>
                <a:path w="769620" h="226060">
                  <a:moveTo>
                    <a:pt x="201929" y="0"/>
                  </a:moveTo>
                  <a:lnTo>
                    <a:pt x="201929" y="225806"/>
                  </a:lnTo>
                </a:path>
                <a:path w="769620" h="226060">
                  <a:moveTo>
                    <a:pt x="384809" y="0"/>
                  </a:moveTo>
                  <a:lnTo>
                    <a:pt x="384809" y="225806"/>
                  </a:lnTo>
                </a:path>
                <a:path w="769620" h="226060">
                  <a:moveTo>
                    <a:pt x="567689" y="0"/>
                  </a:moveTo>
                  <a:lnTo>
                    <a:pt x="567689" y="225806"/>
                  </a:lnTo>
                </a:path>
                <a:path w="769620" h="226060">
                  <a:moveTo>
                    <a:pt x="19050" y="0"/>
                  </a:moveTo>
                  <a:lnTo>
                    <a:pt x="19050" y="225806"/>
                  </a:lnTo>
                </a:path>
                <a:path w="769620" h="226060">
                  <a:moveTo>
                    <a:pt x="750569" y="0"/>
                  </a:moveTo>
                  <a:lnTo>
                    <a:pt x="750569" y="225806"/>
                  </a:lnTo>
                </a:path>
                <a:path w="769620" h="226060">
                  <a:moveTo>
                    <a:pt x="0" y="19050"/>
                  </a:moveTo>
                  <a:lnTo>
                    <a:pt x="769619" y="19050"/>
                  </a:lnTo>
                </a:path>
                <a:path w="769620" h="226060">
                  <a:moveTo>
                    <a:pt x="0" y="206756"/>
                  </a:moveTo>
                  <a:lnTo>
                    <a:pt x="769619" y="206756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2613786" y="5033898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FF4D6C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38220" y="5033898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FF4D6C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50841" y="5033898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FF4D6C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81978" y="5033898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FF4D6C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600950" y="5033898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FF4D6C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525382" y="5033898"/>
            <a:ext cx="192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FF4D6C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2140204" y="4372228"/>
            <a:ext cx="7030720" cy="827405"/>
            <a:chOff x="2140204" y="4372228"/>
            <a:chExt cx="7030720" cy="827405"/>
          </a:xfrm>
        </p:grpSpPr>
        <p:sp>
          <p:nvSpPr>
            <p:cNvPr id="89" name="object 89"/>
            <p:cNvSpPr/>
            <p:nvPr/>
          </p:nvSpPr>
          <p:spPr>
            <a:xfrm>
              <a:off x="2636736" y="4372228"/>
              <a:ext cx="6080760" cy="365125"/>
            </a:xfrm>
            <a:custGeom>
              <a:avLst/>
              <a:gdLst/>
              <a:ahLst/>
              <a:cxnLst/>
              <a:rect l="l" t="t" r="r" b="b"/>
              <a:pathLst>
                <a:path w="6080759" h="365125">
                  <a:moveTo>
                    <a:pt x="155003" y="145554"/>
                  </a:moveTo>
                  <a:lnTo>
                    <a:pt x="151930" y="137287"/>
                  </a:lnTo>
                  <a:lnTo>
                    <a:pt x="103708" y="60198"/>
                  </a:lnTo>
                  <a:lnTo>
                    <a:pt x="77508" y="18288"/>
                  </a:lnTo>
                  <a:lnTo>
                    <a:pt x="3086" y="137287"/>
                  </a:lnTo>
                  <a:lnTo>
                    <a:pt x="0" y="145554"/>
                  </a:lnTo>
                  <a:lnTo>
                    <a:pt x="304" y="154076"/>
                  </a:lnTo>
                  <a:lnTo>
                    <a:pt x="3771" y="161848"/>
                  </a:lnTo>
                  <a:lnTo>
                    <a:pt x="10198" y="167894"/>
                  </a:lnTo>
                  <a:lnTo>
                    <a:pt x="18453" y="171056"/>
                  </a:lnTo>
                  <a:lnTo>
                    <a:pt x="26974" y="170789"/>
                  </a:lnTo>
                  <a:lnTo>
                    <a:pt x="34747" y="167322"/>
                  </a:lnTo>
                  <a:lnTo>
                    <a:pt x="40805" y="160909"/>
                  </a:lnTo>
                  <a:lnTo>
                    <a:pt x="55283" y="137718"/>
                  </a:lnTo>
                  <a:lnTo>
                    <a:pt x="55283" y="364617"/>
                  </a:lnTo>
                  <a:lnTo>
                    <a:pt x="99733" y="364617"/>
                  </a:lnTo>
                  <a:lnTo>
                    <a:pt x="99733" y="137718"/>
                  </a:lnTo>
                  <a:lnTo>
                    <a:pt x="114211" y="160909"/>
                  </a:lnTo>
                  <a:lnTo>
                    <a:pt x="120256" y="167322"/>
                  </a:lnTo>
                  <a:lnTo>
                    <a:pt x="128028" y="170789"/>
                  </a:lnTo>
                  <a:lnTo>
                    <a:pt x="136550" y="171056"/>
                  </a:lnTo>
                  <a:lnTo>
                    <a:pt x="144818" y="167894"/>
                  </a:lnTo>
                  <a:lnTo>
                    <a:pt x="151231" y="161848"/>
                  </a:lnTo>
                  <a:lnTo>
                    <a:pt x="154698" y="154076"/>
                  </a:lnTo>
                  <a:lnTo>
                    <a:pt x="155003" y="145554"/>
                  </a:lnTo>
                  <a:close/>
                </a:path>
                <a:path w="6080759" h="365125">
                  <a:moveTo>
                    <a:pt x="1078547" y="145554"/>
                  </a:moveTo>
                  <a:lnTo>
                    <a:pt x="1075474" y="137287"/>
                  </a:lnTo>
                  <a:lnTo>
                    <a:pt x="1027252" y="60198"/>
                  </a:lnTo>
                  <a:lnTo>
                    <a:pt x="1001052" y="18288"/>
                  </a:lnTo>
                  <a:lnTo>
                    <a:pt x="926630" y="137287"/>
                  </a:lnTo>
                  <a:lnTo>
                    <a:pt x="923544" y="145554"/>
                  </a:lnTo>
                  <a:lnTo>
                    <a:pt x="923848" y="154076"/>
                  </a:lnTo>
                  <a:lnTo>
                    <a:pt x="927315" y="161848"/>
                  </a:lnTo>
                  <a:lnTo>
                    <a:pt x="933742" y="167894"/>
                  </a:lnTo>
                  <a:lnTo>
                    <a:pt x="941997" y="171056"/>
                  </a:lnTo>
                  <a:lnTo>
                    <a:pt x="950518" y="170789"/>
                  </a:lnTo>
                  <a:lnTo>
                    <a:pt x="958291" y="167322"/>
                  </a:lnTo>
                  <a:lnTo>
                    <a:pt x="964349" y="160909"/>
                  </a:lnTo>
                  <a:lnTo>
                    <a:pt x="978827" y="137718"/>
                  </a:lnTo>
                  <a:lnTo>
                    <a:pt x="978827" y="364617"/>
                  </a:lnTo>
                  <a:lnTo>
                    <a:pt x="1023277" y="364617"/>
                  </a:lnTo>
                  <a:lnTo>
                    <a:pt x="1023277" y="137718"/>
                  </a:lnTo>
                  <a:lnTo>
                    <a:pt x="1037755" y="160909"/>
                  </a:lnTo>
                  <a:lnTo>
                    <a:pt x="1043800" y="167322"/>
                  </a:lnTo>
                  <a:lnTo>
                    <a:pt x="1051572" y="170789"/>
                  </a:lnTo>
                  <a:lnTo>
                    <a:pt x="1060094" y="171056"/>
                  </a:lnTo>
                  <a:lnTo>
                    <a:pt x="1068362" y="167894"/>
                  </a:lnTo>
                  <a:lnTo>
                    <a:pt x="1074775" y="161848"/>
                  </a:lnTo>
                  <a:lnTo>
                    <a:pt x="1078242" y="154076"/>
                  </a:lnTo>
                  <a:lnTo>
                    <a:pt x="1078547" y="145554"/>
                  </a:lnTo>
                  <a:close/>
                </a:path>
                <a:path w="6080759" h="365125">
                  <a:moveTo>
                    <a:pt x="2002091" y="145554"/>
                  </a:moveTo>
                  <a:lnTo>
                    <a:pt x="1999018" y="137287"/>
                  </a:lnTo>
                  <a:lnTo>
                    <a:pt x="1950796" y="60198"/>
                  </a:lnTo>
                  <a:lnTo>
                    <a:pt x="1924596" y="18288"/>
                  </a:lnTo>
                  <a:lnTo>
                    <a:pt x="1850174" y="137287"/>
                  </a:lnTo>
                  <a:lnTo>
                    <a:pt x="1847088" y="145554"/>
                  </a:lnTo>
                  <a:lnTo>
                    <a:pt x="1847392" y="154076"/>
                  </a:lnTo>
                  <a:lnTo>
                    <a:pt x="1850859" y="161848"/>
                  </a:lnTo>
                  <a:lnTo>
                    <a:pt x="1857286" y="167894"/>
                  </a:lnTo>
                  <a:lnTo>
                    <a:pt x="1865541" y="171056"/>
                  </a:lnTo>
                  <a:lnTo>
                    <a:pt x="1874062" y="170789"/>
                  </a:lnTo>
                  <a:lnTo>
                    <a:pt x="1881835" y="167322"/>
                  </a:lnTo>
                  <a:lnTo>
                    <a:pt x="1887893" y="160909"/>
                  </a:lnTo>
                  <a:lnTo>
                    <a:pt x="1902358" y="137718"/>
                  </a:lnTo>
                  <a:lnTo>
                    <a:pt x="1902371" y="60198"/>
                  </a:lnTo>
                  <a:lnTo>
                    <a:pt x="1902371" y="137718"/>
                  </a:lnTo>
                  <a:lnTo>
                    <a:pt x="1902371" y="364617"/>
                  </a:lnTo>
                  <a:lnTo>
                    <a:pt x="1946821" y="364617"/>
                  </a:lnTo>
                  <a:lnTo>
                    <a:pt x="1946821" y="137718"/>
                  </a:lnTo>
                  <a:lnTo>
                    <a:pt x="1961299" y="160909"/>
                  </a:lnTo>
                  <a:lnTo>
                    <a:pt x="1967344" y="167322"/>
                  </a:lnTo>
                  <a:lnTo>
                    <a:pt x="1975116" y="170789"/>
                  </a:lnTo>
                  <a:lnTo>
                    <a:pt x="1983638" y="171056"/>
                  </a:lnTo>
                  <a:lnTo>
                    <a:pt x="1991906" y="167894"/>
                  </a:lnTo>
                  <a:lnTo>
                    <a:pt x="1998319" y="161848"/>
                  </a:lnTo>
                  <a:lnTo>
                    <a:pt x="2001786" y="154076"/>
                  </a:lnTo>
                  <a:lnTo>
                    <a:pt x="2002091" y="145554"/>
                  </a:lnTo>
                  <a:close/>
                </a:path>
                <a:path w="6080759" h="365125">
                  <a:moveTo>
                    <a:pt x="4230179" y="127266"/>
                  </a:moveTo>
                  <a:lnTo>
                    <a:pt x="4227106" y="118999"/>
                  </a:lnTo>
                  <a:lnTo>
                    <a:pt x="4178884" y="41910"/>
                  </a:lnTo>
                  <a:lnTo>
                    <a:pt x="4152684" y="0"/>
                  </a:lnTo>
                  <a:lnTo>
                    <a:pt x="4078262" y="118999"/>
                  </a:lnTo>
                  <a:lnTo>
                    <a:pt x="4075176" y="127266"/>
                  </a:lnTo>
                  <a:lnTo>
                    <a:pt x="4075480" y="135788"/>
                  </a:lnTo>
                  <a:lnTo>
                    <a:pt x="4078948" y="143560"/>
                  </a:lnTo>
                  <a:lnTo>
                    <a:pt x="4085374" y="149606"/>
                  </a:lnTo>
                  <a:lnTo>
                    <a:pt x="4093629" y="152768"/>
                  </a:lnTo>
                  <a:lnTo>
                    <a:pt x="4102150" y="152501"/>
                  </a:lnTo>
                  <a:lnTo>
                    <a:pt x="4109923" y="149034"/>
                  </a:lnTo>
                  <a:lnTo>
                    <a:pt x="4115981" y="142621"/>
                  </a:lnTo>
                  <a:lnTo>
                    <a:pt x="4130459" y="119430"/>
                  </a:lnTo>
                  <a:lnTo>
                    <a:pt x="4130459" y="346329"/>
                  </a:lnTo>
                  <a:lnTo>
                    <a:pt x="4174909" y="346329"/>
                  </a:lnTo>
                  <a:lnTo>
                    <a:pt x="4174909" y="119430"/>
                  </a:lnTo>
                  <a:lnTo>
                    <a:pt x="4189387" y="142621"/>
                  </a:lnTo>
                  <a:lnTo>
                    <a:pt x="4195432" y="149034"/>
                  </a:lnTo>
                  <a:lnTo>
                    <a:pt x="4203204" y="152501"/>
                  </a:lnTo>
                  <a:lnTo>
                    <a:pt x="4211726" y="152768"/>
                  </a:lnTo>
                  <a:lnTo>
                    <a:pt x="4219994" y="149606"/>
                  </a:lnTo>
                  <a:lnTo>
                    <a:pt x="4226407" y="143560"/>
                  </a:lnTo>
                  <a:lnTo>
                    <a:pt x="4229874" y="135788"/>
                  </a:lnTo>
                  <a:lnTo>
                    <a:pt x="4230179" y="127266"/>
                  </a:lnTo>
                  <a:close/>
                </a:path>
                <a:path w="6080759" h="365125">
                  <a:moveTo>
                    <a:pt x="5156771" y="127266"/>
                  </a:moveTo>
                  <a:lnTo>
                    <a:pt x="5153698" y="118999"/>
                  </a:lnTo>
                  <a:lnTo>
                    <a:pt x="5105476" y="41910"/>
                  </a:lnTo>
                  <a:lnTo>
                    <a:pt x="5079276" y="0"/>
                  </a:lnTo>
                  <a:lnTo>
                    <a:pt x="5004854" y="118999"/>
                  </a:lnTo>
                  <a:lnTo>
                    <a:pt x="5001768" y="127266"/>
                  </a:lnTo>
                  <a:lnTo>
                    <a:pt x="5002073" y="135788"/>
                  </a:lnTo>
                  <a:lnTo>
                    <a:pt x="5005540" y="143560"/>
                  </a:lnTo>
                  <a:lnTo>
                    <a:pt x="5011966" y="149606"/>
                  </a:lnTo>
                  <a:lnTo>
                    <a:pt x="5020221" y="152768"/>
                  </a:lnTo>
                  <a:lnTo>
                    <a:pt x="5028743" y="152501"/>
                  </a:lnTo>
                  <a:lnTo>
                    <a:pt x="5036515" y="149034"/>
                  </a:lnTo>
                  <a:lnTo>
                    <a:pt x="5042573" y="142621"/>
                  </a:lnTo>
                  <a:lnTo>
                    <a:pt x="5057051" y="119430"/>
                  </a:lnTo>
                  <a:lnTo>
                    <a:pt x="5057051" y="346329"/>
                  </a:lnTo>
                  <a:lnTo>
                    <a:pt x="5101501" y="346329"/>
                  </a:lnTo>
                  <a:lnTo>
                    <a:pt x="5101501" y="119430"/>
                  </a:lnTo>
                  <a:lnTo>
                    <a:pt x="5115979" y="142621"/>
                  </a:lnTo>
                  <a:lnTo>
                    <a:pt x="5122024" y="149034"/>
                  </a:lnTo>
                  <a:lnTo>
                    <a:pt x="5129796" y="152501"/>
                  </a:lnTo>
                  <a:lnTo>
                    <a:pt x="5138318" y="152768"/>
                  </a:lnTo>
                  <a:lnTo>
                    <a:pt x="5146586" y="149606"/>
                  </a:lnTo>
                  <a:lnTo>
                    <a:pt x="5152999" y="143560"/>
                  </a:lnTo>
                  <a:lnTo>
                    <a:pt x="5156466" y="135788"/>
                  </a:lnTo>
                  <a:lnTo>
                    <a:pt x="5156771" y="127266"/>
                  </a:lnTo>
                  <a:close/>
                </a:path>
                <a:path w="6080759" h="365125">
                  <a:moveTo>
                    <a:pt x="6080315" y="127266"/>
                  </a:moveTo>
                  <a:lnTo>
                    <a:pt x="6077242" y="118999"/>
                  </a:lnTo>
                  <a:lnTo>
                    <a:pt x="6029020" y="41910"/>
                  </a:lnTo>
                  <a:lnTo>
                    <a:pt x="6002820" y="0"/>
                  </a:lnTo>
                  <a:lnTo>
                    <a:pt x="5928398" y="118999"/>
                  </a:lnTo>
                  <a:lnTo>
                    <a:pt x="5925312" y="127266"/>
                  </a:lnTo>
                  <a:lnTo>
                    <a:pt x="5925617" y="135788"/>
                  </a:lnTo>
                  <a:lnTo>
                    <a:pt x="5929084" y="143560"/>
                  </a:lnTo>
                  <a:lnTo>
                    <a:pt x="5935510" y="149606"/>
                  </a:lnTo>
                  <a:lnTo>
                    <a:pt x="5943765" y="152768"/>
                  </a:lnTo>
                  <a:lnTo>
                    <a:pt x="5952287" y="152501"/>
                  </a:lnTo>
                  <a:lnTo>
                    <a:pt x="5960059" y="149034"/>
                  </a:lnTo>
                  <a:lnTo>
                    <a:pt x="5966117" y="142621"/>
                  </a:lnTo>
                  <a:lnTo>
                    <a:pt x="5980595" y="119430"/>
                  </a:lnTo>
                  <a:lnTo>
                    <a:pt x="5980595" y="346329"/>
                  </a:lnTo>
                  <a:lnTo>
                    <a:pt x="6025045" y="346329"/>
                  </a:lnTo>
                  <a:lnTo>
                    <a:pt x="6025045" y="119430"/>
                  </a:lnTo>
                  <a:lnTo>
                    <a:pt x="6039523" y="142621"/>
                  </a:lnTo>
                  <a:lnTo>
                    <a:pt x="6045568" y="149034"/>
                  </a:lnTo>
                  <a:lnTo>
                    <a:pt x="6053340" y="152501"/>
                  </a:lnTo>
                  <a:lnTo>
                    <a:pt x="6061862" y="152768"/>
                  </a:lnTo>
                  <a:lnTo>
                    <a:pt x="6070130" y="149606"/>
                  </a:lnTo>
                  <a:lnTo>
                    <a:pt x="6076543" y="143560"/>
                  </a:lnTo>
                  <a:lnTo>
                    <a:pt x="6080010" y="135788"/>
                  </a:lnTo>
                  <a:lnTo>
                    <a:pt x="6080315" y="12726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65604" y="4786883"/>
              <a:ext cx="6979920" cy="387350"/>
            </a:xfrm>
            <a:custGeom>
              <a:avLst/>
              <a:gdLst/>
              <a:ahLst/>
              <a:cxnLst/>
              <a:rect l="l" t="t" r="r" b="b"/>
              <a:pathLst>
                <a:path w="6979920" h="387350">
                  <a:moveTo>
                    <a:pt x="0" y="387095"/>
                  </a:moveTo>
                  <a:lnTo>
                    <a:pt x="6979920" y="387095"/>
                  </a:lnTo>
                  <a:lnTo>
                    <a:pt x="6979920" y="0"/>
                  </a:lnTo>
                  <a:lnTo>
                    <a:pt x="0" y="0"/>
                  </a:lnTo>
                  <a:lnTo>
                    <a:pt x="0" y="387095"/>
                  </a:lnTo>
                  <a:close/>
                </a:path>
              </a:pathLst>
            </a:custGeom>
            <a:ln w="508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058B3EA-D1A5-CA7C-F6D5-27FF412FB51C}"/>
              </a:ext>
            </a:extLst>
          </p:cNvPr>
          <p:cNvSpPr txBox="1"/>
          <p:nvPr/>
        </p:nvSpPr>
        <p:spPr>
          <a:xfrm>
            <a:off x="4341228" y="5758730"/>
            <a:ext cx="5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من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6E244C5-47CA-AA0A-6930-E12E5F9A9503}"/>
              </a:ext>
            </a:extLst>
          </p:cNvPr>
          <p:cNvSpPr txBox="1"/>
          <p:nvPr/>
        </p:nvSpPr>
        <p:spPr>
          <a:xfrm>
            <a:off x="3226052" y="5758730"/>
            <a:ext cx="76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دوست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DF04ACF-159C-28D4-22C3-E9E3E7E8092D}"/>
              </a:ext>
            </a:extLst>
          </p:cNvPr>
          <p:cNvSpPr txBox="1"/>
          <p:nvPr/>
        </p:nvSpPr>
        <p:spPr>
          <a:xfrm>
            <a:off x="2450312" y="5758730"/>
            <a:ext cx="71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سلام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52EFD-5451-9879-49DC-06A1B7FE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Positional Encoding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81196" y="2724150"/>
          <a:ext cx="18288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lnB w="38100">
                      <a:solidFill>
                        <a:srgbClr val="40404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82779"/>
              </p:ext>
            </p:extLst>
          </p:nvPr>
        </p:nvGraphicFramePr>
        <p:xfrm>
          <a:off x="6697394" y="2724150"/>
          <a:ext cx="1906348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58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960490" y="3081985"/>
            <a:ext cx="2705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4D6C"/>
                </a:solidFill>
                <a:latin typeface="Comic Sans MS"/>
                <a:cs typeface="Comic Sans MS"/>
              </a:rPr>
              <a:t>+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405B1-0F6B-214F-0980-B9B67B40C5CC}"/>
              </a:ext>
            </a:extLst>
          </p:cNvPr>
          <p:cNvSpPr txBox="1"/>
          <p:nvPr/>
        </p:nvSpPr>
        <p:spPr>
          <a:xfrm>
            <a:off x="2684589" y="3718890"/>
            <a:ext cx="79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من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0B2BF-B903-5849-A7E6-4486D0020E5F}"/>
              </a:ext>
            </a:extLst>
          </p:cNvPr>
          <p:cNvSpPr txBox="1"/>
          <p:nvPr/>
        </p:nvSpPr>
        <p:spPr>
          <a:xfrm>
            <a:off x="2116328" y="3264932"/>
            <a:ext cx="116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/>
              <a:t> دوست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FD84C-C00A-0464-C2D5-95DDC7E7AEBE}"/>
              </a:ext>
            </a:extLst>
          </p:cNvPr>
          <p:cNvSpPr txBox="1"/>
          <p:nvPr/>
        </p:nvSpPr>
        <p:spPr>
          <a:xfrm>
            <a:off x="1905000" y="2895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/>
              <a:t>سلام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97BD230-F417-6400-361B-2A14C736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2067"/>
            <a:ext cx="7391400" cy="430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0" dirty="0"/>
              <a:t>Positional Encoding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85392" y="2127325"/>
            <a:ext cx="2216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800" spc="-300" dirty="0">
                <a:solidFill>
                  <a:srgbClr val="404040"/>
                </a:solidFill>
                <a:latin typeface="Cambria Math"/>
                <a:cs typeface="Cambria Math"/>
              </a:rPr>
              <a:t>𝑃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272" y="2298014"/>
            <a:ext cx="277495" cy="3270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50" spc="290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r>
              <a:rPr sz="2050" spc="-20" dirty="0">
                <a:solidFill>
                  <a:srgbClr val="404040"/>
                </a:solidFill>
                <a:latin typeface="Cambria Math"/>
                <a:cs typeface="Cambria Math"/>
              </a:rPr>
              <a:t>,</a:t>
            </a:r>
            <a:r>
              <a:rPr lang="en-US" sz="2050" spc="-20" dirty="0" err="1">
                <a:solidFill>
                  <a:srgbClr val="404040"/>
                </a:solidFill>
                <a:latin typeface="Cambria Math"/>
                <a:cs typeface="Cambria Math"/>
              </a:rPr>
              <a:t>i</a:t>
            </a:r>
            <a:endParaRPr sz="205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1417" y="2000376"/>
            <a:ext cx="820419" cy="330835"/>
          </a:xfrm>
          <a:custGeom>
            <a:avLst/>
            <a:gdLst/>
            <a:ahLst/>
            <a:cxnLst/>
            <a:rect l="l" t="t" r="r" b="b"/>
            <a:pathLst>
              <a:path w="820420" h="330835">
                <a:moveTo>
                  <a:pt x="714502" y="0"/>
                </a:moveTo>
                <a:lnTo>
                  <a:pt x="709803" y="13335"/>
                </a:lnTo>
                <a:lnTo>
                  <a:pt x="728928" y="21671"/>
                </a:lnTo>
                <a:lnTo>
                  <a:pt x="745362" y="33162"/>
                </a:lnTo>
                <a:lnTo>
                  <a:pt x="770255" y="65659"/>
                </a:lnTo>
                <a:lnTo>
                  <a:pt x="784828" y="109600"/>
                </a:lnTo>
                <a:lnTo>
                  <a:pt x="789685" y="163449"/>
                </a:lnTo>
                <a:lnTo>
                  <a:pt x="788469" y="192593"/>
                </a:lnTo>
                <a:lnTo>
                  <a:pt x="778702" y="242833"/>
                </a:lnTo>
                <a:lnTo>
                  <a:pt x="759031" y="282074"/>
                </a:lnTo>
                <a:lnTo>
                  <a:pt x="729122" y="308554"/>
                </a:lnTo>
                <a:lnTo>
                  <a:pt x="710310" y="316864"/>
                </a:lnTo>
                <a:lnTo>
                  <a:pt x="714502" y="330326"/>
                </a:lnTo>
                <a:lnTo>
                  <a:pt x="759571" y="309149"/>
                </a:lnTo>
                <a:lnTo>
                  <a:pt x="792733" y="272542"/>
                </a:lnTo>
                <a:lnTo>
                  <a:pt x="813085" y="223599"/>
                </a:lnTo>
                <a:lnTo>
                  <a:pt x="819911" y="165226"/>
                </a:lnTo>
                <a:lnTo>
                  <a:pt x="818199" y="134939"/>
                </a:lnTo>
                <a:lnTo>
                  <a:pt x="804535" y="81270"/>
                </a:lnTo>
                <a:lnTo>
                  <a:pt x="777509" y="37576"/>
                </a:lnTo>
                <a:lnTo>
                  <a:pt x="738457" y="8620"/>
                </a:lnTo>
                <a:lnTo>
                  <a:pt x="714502" y="0"/>
                </a:lnTo>
                <a:close/>
              </a:path>
              <a:path w="820420" h="330835">
                <a:moveTo>
                  <a:pt x="105282" y="0"/>
                </a:moveTo>
                <a:lnTo>
                  <a:pt x="60325" y="21145"/>
                </a:lnTo>
                <a:lnTo>
                  <a:pt x="27177" y="57912"/>
                </a:lnTo>
                <a:lnTo>
                  <a:pt x="6778" y="106949"/>
                </a:lnTo>
                <a:lnTo>
                  <a:pt x="0" y="165226"/>
                </a:lnTo>
                <a:lnTo>
                  <a:pt x="1692" y="195585"/>
                </a:lnTo>
                <a:lnTo>
                  <a:pt x="15269" y="249255"/>
                </a:lnTo>
                <a:lnTo>
                  <a:pt x="42203" y="292786"/>
                </a:lnTo>
                <a:lnTo>
                  <a:pt x="81256" y="321655"/>
                </a:lnTo>
                <a:lnTo>
                  <a:pt x="105282" y="330326"/>
                </a:lnTo>
                <a:lnTo>
                  <a:pt x="109474" y="316864"/>
                </a:lnTo>
                <a:lnTo>
                  <a:pt x="90662" y="308554"/>
                </a:lnTo>
                <a:lnTo>
                  <a:pt x="74421" y="296957"/>
                </a:lnTo>
                <a:lnTo>
                  <a:pt x="49656" y="263906"/>
                </a:lnTo>
                <a:lnTo>
                  <a:pt x="34972" y="219059"/>
                </a:lnTo>
                <a:lnTo>
                  <a:pt x="30099" y="163449"/>
                </a:lnTo>
                <a:lnTo>
                  <a:pt x="31315" y="135274"/>
                </a:lnTo>
                <a:lnTo>
                  <a:pt x="41082" y="86403"/>
                </a:lnTo>
                <a:lnTo>
                  <a:pt x="60779" y="47821"/>
                </a:lnTo>
                <a:lnTo>
                  <a:pt x="90930" y="21671"/>
                </a:lnTo>
                <a:lnTo>
                  <a:pt x="109981" y="13335"/>
                </a:lnTo>
                <a:lnTo>
                  <a:pt x="10528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9917" y="1895678"/>
            <a:ext cx="18053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1189990" algn="l"/>
              </a:tabLst>
            </a:pPr>
            <a:r>
              <a:rPr sz="4200" spc="7" baseline="-35714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4200" spc="254" baseline="-35714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lang="en-US" sz="4200" spc="254" baseline="-35714" dirty="0">
                <a:solidFill>
                  <a:srgbClr val="404040"/>
                </a:solidFill>
                <a:latin typeface="Cambria Math"/>
                <a:cs typeface="Cambria Math"/>
              </a:rPr>
              <a:t>  </a:t>
            </a:r>
            <a:r>
              <a:rPr sz="2800" spc="-305" dirty="0">
                <a:solidFill>
                  <a:srgbClr val="404040"/>
                </a:solidFill>
                <a:latin typeface="Cambria Math"/>
                <a:cs typeface="Cambria Math"/>
              </a:rPr>
              <a:t>sin	</a:t>
            </a:r>
            <a:r>
              <a:rPr sz="2800" spc="85" dirty="0">
                <a:solidFill>
                  <a:srgbClr val="404040"/>
                </a:solidFill>
                <a:latin typeface="Cambria Math"/>
                <a:cs typeface="Cambria Math"/>
              </a:rPr>
              <a:t>𝜔</a:t>
            </a:r>
            <a:r>
              <a:rPr sz="3075" spc="127" baseline="-16260" dirty="0">
                <a:solidFill>
                  <a:srgbClr val="404040"/>
                </a:solidFill>
                <a:latin typeface="Cambria Math"/>
                <a:cs typeface="Cambria Math"/>
              </a:rPr>
              <a:t>𝑘</a:t>
            </a:r>
            <a:r>
              <a:rPr sz="2800" spc="85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5801" y="2454529"/>
            <a:ext cx="820419" cy="330835"/>
          </a:xfrm>
          <a:custGeom>
            <a:avLst/>
            <a:gdLst/>
            <a:ahLst/>
            <a:cxnLst/>
            <a:rect l="l" t="t" r="r" b="b"/>
            <a:pathLst>
              <a:path w="820420" h="330835">
                <a:moveTo>
                  <a:pt x="714501" y="0"/>
                </a:moveTo>
                <a:lnTo>
                  <a:pt x="709802" y="13335"/>
                </a:lnTo>
                <a:lnTo>
                  <a:pt x="728928" y="21671"/>
                </a:lnTo>
                <a:lnTo>
                  <a:pt x="745363" y="33162"/>
                </a:lnTo>
                <a:lnTo>
                  <a:pt x="770254" y="65659"/>
                </a:lnTo>
                <a:lnTo>
                  <a:pt x="784828" y="109600"/>
                </a:lnTo>
                <a:lnTo>
                  <a:pt x="789686" y="163449"/>
                </a:lnTo>
                <a:lnTo>
                  <a:pt x="788469" y="192593"/>
                </a:lnTo>
                <a:lnTo>
                  <a:pt x="778702" y="242833"/>
                </a:lnTo>
                <a:lnTo>
                  <a:pt x="759031" y="282074"/>
                </a:lnTo>
                <a:lnTo>
                  <a:pt x="729122" y="308554"/>
                </a:lnTo>
                <a:lnTo>
                  <a:pt x="710311" y="316865"/>
                </a:lnTo>
                <a:lnTo>
                  <a:pt x="714501" y="330326"/>
                </a:lnTo>
                <a:lnTo>
                  <a:pt x="759571" y="309149"/>
                </a:lnTo>
                <a:lnTo>
                  <a:pt x="792734" y="272542"/>
                </a:lnTo>
                <a:lnTo>
                  <a:pt x="813085" y="223599"/>
                </a:lnTo>
                <a:lnTo>
                  <a:pt x="819912" y="165226"/>
                </a:lnTo>
                <a:lnTo>
                  <a:pt x="818199" y="134939"/>
                </a:lnTo>
                <a:lnTo>
                  <a:pt x="804535" y="81270"/>
                </a:lnTo>
                <a:lnTo>
                  <a:pt x="777509" y="37576"/>
                </a:lnTo>
                <a:lnTo>
                  <a:pt x="738457" y="8620"/>
                </a:lnTo>
                <a:lnTo>
                  <a:pt x="714501" y="0"/>
                </a:lnTo>
                <a:close/>
              </a:path>
              <a:path w="820420" h="330835">
                <a:moveTo>
                  <a:pt x="105282" y="0"/>
                </a:moveTo>
                <a:lnTo>
                  <a:pt x="60325" y="21145"/>
                </a:lnTo>
                <a:lnTo>
                  <a:pt x="27178" y="57912"/>
                </a:lnTo>
                <a:lnTo>
                  <a:pt x="6778" y="106949"/>
                </a:lnTo>
                <a:lnTo>
                  <a:pt x="0" y="165226"/>
                </a:lnTo>
                <a:lnTo>
                  <a:pt x="1692" y="195585"/>
                </a:lnTo>
                <a:lnTo>
                  <a:pt x="15269" y="249255"/>
                </a:lnTo>
                <a:lnTo>
                  <a:pt x="42203" y="292786"/>
                </a:lnTo>
                <a:lnTo>
                  <a:pt x="81256" y="321655"/>
                </a:lnTo>
                <a:lnTo>
                  <a:pt x="105282" y="330326"/>
                </a:lnTo>
                <a:lnTo>
                  <a:pt x="109474" y="316865"/>
                </a:lnTo>
                <a:lnTo>
                  <a:pt x="90662" y="308554"/>
                </a:lnTo>
                <a:lnTo>
                  <a:pt x="74421" y="296957"/>
                </a:lnTo>
                <a:lnTo>
                  <a:pt x="49656" y="263906"/>
                </a:lnTo>
                <a:lnTo>
                  <a:pt x="34972" y="219059"/>
                </a:lnTo>
                <a:lnTo>
                  <a:pt x="30099" y="163449"/>
                </a:lnTo>
                <a:lnTo>
                  <a:pt x="31315" y="135274"/>
                </a:lnTo>
                <a:lnTo>
                  <a:pt x="41082" y="86403"/>
                </a:lnTo>
                <a:lnTo>
                  <a:pt x="60779" y="47821"/>
                </a:lnTo>
                <a:lnTo>
                  <a:pt x="90930" y="21671"/>
                </a:lnTo>
                <a:lnTo>
                  <a:pt x="109981" y="13335"/>
                </a:lnTo>
                <a:lnTo>
                  <a:pt x="10528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95445" y="2350845"/>
            <a:ext cx="12865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671195" algn="l"/>
              </a:tabLst>
            </a:pP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cos	</a:t>
            </a:r>
            <a:r>
              <a:rPr sz="2800" spc="85" dirty="0">
                <a:solidFill>
                  <a:srgbClr val="404040"/>
                </a:solidFill>
                <a:latin typeface="Cambria Math"/>
                <a:cs typeface="Cambria Math"/>
              </a:rPr>
              <a:t>𝜔</a:t>
            </a:r>
            <a:r>
              <a:rPr sz="3075" spc="127" baseline="-16260" dirty="0">
                <a:solidFill>
                  <a:srgbClr val="404040"/>
                </a:solidFill>
                <a:latin typeface="Cambria Math"/>
                <a:cs typeface="Cambria Math"/>
              </a:rPr>
              <a:t>𝑘</a:t>
            </a:r>
            <a:r>
              <a:rPr sz="2800" spc="85" dirty="0">
                <a:solidFill>
                  <a:srgbClr val="404040"/>
                </a:solidFill>
                <a:latin typeface="Cambria Math"/>
                <a:cs typeface="Cambria Math"/>
              </a:rPr>
              <a:t>𝑡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2809" y="1869516"/>
            <a:ext cx="1624965" cy="9347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315"/>
              </a:spcBef>
            </a:pPr>
            <a:r>
              <a:rPr sz="2800" dirty="0">
                <a:solidFill>
                  <a:srgbClr val="404040"/>
                </a:solidFill>
                <a:latin typeface="Cambria Math"/>
                <a:cs typeface="Cambria Math"/>
              </a:rPr>
              <a:t>𝑖</a:t>
            </a:r>
            <a:r>
              <a:rPr sz="2800" spc="21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2800" spc="114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2𝑘</a:t>
            </a:r>
            <a:endParaRPr sz="2800" dirty="0">
              <a:latin typeface="Cambria Math"/>
              <a:cs typeface="Cambria Math"/>
            </a:endParaRPr>
          </a:p>
          <a:p>
            <a:pPr marR="5080" algn="ctr">
              <a:lnSpc>
                <a:spcPct val="100000"/>
              </a:lnSpc>
              <a:spcBef>
                <a:spcPts val="219"/>
              </a:spcBef>
            </a:pPr>
            <a:r>
              <a:rPr sz="2800" dirty="0">
                <a:solidFill>
                  <a:srgbClr val="404040"/>
                </a:solidFill>
                <a:latin typeface="Cambria Math"/>
                <a:cs typeface="Cambria Math"/>
              </a:rPr>
              <a:t>𝑖</a:t>
            </a:r>
            <a:r>
              <a:rPr sz="2800" spc="22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2800" spc="15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2𝑘</a:t>
            </a:r>
            <a:r>
              <a:rPr sz="2800" spc="5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+</a:t>
            </a:r>
            <a:r>
              <a:rPr sz="2800" spc="-2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98464" y="1709927"/>
            <a:ext cx="2685415" cy="1335405"/>
          </a:xfrm>
          <a:custGeom>
            <a:avLst/>
            <a:gdLst/>
            <a:ahLst/>
            <a:cxnLst/>
            <a:rect l="l" t="t" r="r" b="b"/>
            <a:pathLst>
              <a:path w="2685415" h="1335405">
                <a:moveTo>
                  <a:pt x="0" y="1335024"/>
                </a:moveTo>
                <a:lnTo>
                  <a:pt x="2685288" y="1335024"/>
                </a:lnTo>
                <a:lnTo>
                  <a:pt x="2685288" y="0"/>
                </a:lnTo>
                <a:lnTo>
                  <a:pt x="0" y="0"/>
                </a:lnTo>
                <a:lnTo>
                  <a:pt x="0" y="1335024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08014" y="1993213"/>
            <a:ext cx="8674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2800" spc="55" dirty="0">
                <a:solidFill>
                  <a:srgbClr val="404040"/>
                </a:solidFill>
                <a:latin typeface="Cambria Math"/>
                <a:cs typeface="Cambria Math"/>
              </a:rPr>
              <a:t>𝜔</a:t>
            </a:r>
            <a:r>
              <a:rPr sz="3075" spc="82" baseline="-16260" dirty="0">
                <a:solidFill>
                  <a:srgbClr val="404040"/>
                </a:solidFill>
                <a:latin typeface="Cambria Math"/>
                <a:cs typeface="Cambria Math"/>
              </a:rPr>
              <a:t>𝑘</a:t>
            </a:r>
            <a:r>
              <a:rPr sz="3075" spc="630" baseline="-1626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31177" y="2248916"/>
            <a:ext cx="1313815" cy="24765"/>
          </a:xfrm>
          <a:custGeom>
            <a:avLst/>
            <a:gdLst/>
            <a:ahLst/>
            <a:cxnLst/>
            <a:rect l="l" t="t" r="r" b="b"/>
            <a:pathLst>
              <a:path w="1313815" h="24764">
                <a:moveTo>
                  <a:pt x="1313688" y="0"/>
                </a:moveTo>
                <a:lnTo>
                  <a:pt x="0" y="0"/>
                </a:lnTo>
                <a:lnTo>
                  <a:pt x="0" y="24384"/>
                </a:lnTo>
                <a:lnTo>
                  <a:pt x="1313688" y="24384"/>
                </a:lnTo>
                <a:lnTo>
                  <a:pt x="131368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690993" y="1722247"/>
            <a:ext cx="2101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404040"/>
                </a:solidFill>
                <a:latin typeface="Cambria Math"/>
                <a:cs typeface="Cambria Math"/>
              </a:rPr>
              <a:t>1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7555" y="2218766"/>
            <a:ext cx="1357630" cy="685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30480" algn="r">
              <a:lnSpc>
                <a:spcPts val="2150"/>
              </a:lnSpc>
              <a:spcBef>
                <a:spcPts val="90"/>
              </a:spcBef>
            </a:pPr>
            <a:r>
              <a:rPr sz="2050" u="heavy" spc="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mbria Math"/>
                <a:cs typeface="Cambria Math"/>
              </a:rPr>
              <a:t>2𝑘</a:t>
            </a:r>
            <a:endParaRPr sz="2050" dirty="0">
              <a:latin typeface="Cambria Math"/>
              <a:cs typeface="Cambria Math"/>
            </a:endParaRPr>
          </a:p>
          <a:p>
            <a:pPr marL="25400">
              <a:lnSpc>
                <a:spcPts val="3050"/>
              </a:lnSpc>
            </a:pPr>
            <a:r>
              <a:rPr sz="2800" spc="5" dirty="0">
                <a:solidFill>
                  <a:srgbClr val="404040"/>
                </a:solidFill>
                <a:latin typeface="Cambria Math"/>
                <a:cs typeface="Cambria Math"/>
              </a:rPr>
              <a:t>10000</a:t>
            </a:r>
            <a:r>
              <a:rPr sz="2800" spc="-12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3075" spc="172" baseline="9485" dirty="0">
                <a:solidFill>
                  <a:srgbClr val="404040"/>
                </a:solidFill>
                <a:latin typeface="Cambria Math"/>
                <a:cs typeface="Cambria Math"/>
              </a:rPr>
              <a:t>𝑑</a:t>
            </a:r>
            <a:endParaRPr sz="3075" baseline="9485" dirty="0">
              <a:latin typeface="Cambria Math"/>
              <a:cs typeface="Cambria Math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120512" y="3849019"/>
          <a:ext cx="1889888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lnT w="38100">
                      <a:solidFill>
                        <a:srgbClr val="404040"/>
                      </a:solidFill>
                      <a:prstDash val="solid"/>
                    </a:lnT>
                    <a:solidFill>
                      <a:srgbClr val="58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04040"/>
                      </a:solidFill>
                      <a:prstDash val="solid"/>
                    </a:lnL>
                    <a:lnR w="38100">
                      <a:solidFill>
                        <a:srgbClr val="404040"/>
                      </a:solidFill>
                      <a:prstDash val="solid"/>
                    </a:lnR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097017" y="4476750"/>
            <a:ext cx="23495" cy="87630"/>
          </a:xfrm>
          <a:custGeom>
            <a:avLst/>
            <a:gdLst/>
            <a:ahLst/>
            <a:cxnLst/>
            <a:rect l="l" t="t" r="r" b="b"/>
            <a:pathLst>
              <a:path w="23495" h="87629">
                <a:moveTo>
                  <a:pt x="23368" y="77088"/>
                </a:moveTo>
                <a:lnTo>
                  <a:pt x="8509" y="77088"/>
                </a:lnTo>
                <a:lnTo>
                  <a:pt x="8509" y="79248"/>
                </a:lnTo>
                <a:lnTo>
                  <a:pt x="10287" y="84074"/>
                </a:lnTo>
                <a:lnTo>
                  <a:pt x="12192" y="86360"/>
                </a:lnTo>
                <a:lnTo>
                  <a:pt x="13970" y="87122"/>
                </a:lnTo>
                <a:lnTo>
                  <a:pt x="17780" y="87122"/>
                </a:lnTo>
                <a:lnTo>
                  <a:pt x="19685" y="86360"/>
                </a:lnTo>
                <a:lnTo>
                  <a:pt x="20828" y="84836"/>
                </a:lnTo>
                <a:lnTo>
                  <a:pt x="21590" y="84074"/>
                </a:lnTo>
                <a:lnTo>
                  <a:pt x="23368" y="79248"/>
                </a:lnTo>
                <a:lnTo>
                  <a:pt x="23368" y="77088"/>
                </a:lnTo>
                <a:close/>
              </a:path>
              <a:path w="23495" h="87629">
                <a:moveTo>
                  <a:pt x="3713" y="13791"/>
                </a:moveTo>
                <a:lnTo>
                  <a:pt x="3556" y="23749"/>
                </a:lnTo>
                <a:lnTo>
                  <a:pt x="3429" y="49656"/>
                </a:lnTo>
                <a:lnTo>
                  <a:pt x="3683" y="51307"/>
                </a:lnTo>
                <a:lnTo>
                  <a:pt x="5842" y="60706"/>
                </a:lnTo>
                <a:lnTo>
                  <a:pt x="7112" y="68833"/>
                </a:lnTo>
                <a:lnTo>
                  <a:pt x="8509" y="78105"/>
                </a:lnTo>
                <a:lnTo>
                  <a:pt x="8509" y="77088"/>
                </a:lnTo>
                <a:lnTo>
                  <a:pt x="23368" y="77088"/>
                </a:lnTo>
                <a:lnTo>
                  <a:pt x="23241" y="75945"/>
                </a:lnTo>
                <a:lnTo>
                  <a:pt x="21844" y="66548"/>
                </a:lnTo>
                <a:lnTo>
                  <a:pt x="21844" y="66420"/>
                </a:lnTo>
                <a:lnTo>
                  <a:pt x="20320" y="57785"/>
                </a:lnTo>
                <a:lnTo>
                  <a:pt x="20193" y="57404"/>
                </a:lnTo>
                <a:lnTo>
                  <a:pt x="18413" y="49656"/>
                </a:lnTo>
                <a:lnTo>
                  <a:pt x="18034" y="48006"/>
                </a:lnTo>
                <a:lnTo>
                  <a:pt x="18287" y="48006"/>
                </a:lnTo>
                <a:lnTo>
                  <a:pt x="18161" y="23749"/>
                </a:lnTo>
                <a:lnTo>
                  <a:pt x="18037" y="15620"/>
                </a:lnTo>
                <a:lnTo>
                  <a:pt x="8382" y="15620"/>
                </a:lnTo>
                <a:lnTo>
                  <a:pt x="3713" y="13791"/>
                </a:lnTo>
                <a:close/>
              </a:path>
              <a:path w="23495" h="87629">
                <a:moveTo>
                  <a:pt x="5715" y="60198"/>
                </a:moveTo>
                <a:lnTo>
                  <a:pt x="5797" y="60706"/>
                </a:lnTo>
                <a:lnTo>
                  <a:pt x="5715" y="60198"/>
                </a:lnTo>
                <a:close/>
              </a:path>
              <a:path w="23495" h="87629">
                <a:moveTo>
                  <a:pt x="18034" y="48006"/>
                </a:moveTo>
                <a:lnTo>
                  <a:pt x="18287" y="49656"/>
                </a:lnTo>
                <a:lnTo>
                  <a:pt x="18287" y="49111"/>
                </a:lnTo>
                <a:lnTo>
                  <a:pt x="18034" y="48006"/>
                </a:lnTo>
                <a:close/>
              </a:path>
              <a:path w="23495" h="87629">
                <a:moveTo>
                  <a:pt x="18287" y="49111"/>
                </a:moveTo>
                <a:lnTo>
                  <a:pt x="18287" y="49656"/>
                </a:lnTo>
                <a:lnTo>
                  <a:pt x="18287" y="49111"/>
                </a:lnTo>
                <a:close/>
              </a:path>
              <a:path w="23495" h="87629">
                <a:moveTo>
                  <a:pt x="18287" y="48006"/>
                </a:moveTo>
                <a:lnTo>
                  <a:pt x="18034" y="48006"/>
                </a:lnTo>
                <a:lnTo>
                  <a:pt x="18287" y="49111"/>
                </a:lnTo>
                <a:lnTo>
                  <a:pt x="18287" y="48006"/>
                </a:lnTo>
                <a:close/>
              </a:path>
              <a:path w="23495" h="87629">
                <a:moveTo>
                  <a:pt x="3810" y="8889"/>
                </a:moveTo>
                <a:lnTo>
                  <a:pt x="3713" y="13791"/>
                </a:lnTo>
                <a:lnTo>
                  <a:pt x="8382" y="15620"/>
                </a:lnTo>
                <a:lnTo>
                  <a:pt x="3810" y="8889"/>
                </a:lnTo>
                <a:close/>
              </a:path>
              <a:path w="23495" h="87629">
                <a:moveTo>
                  <a:pt x="17907" y="8889"/>
                </a:moveTo>
                <a:lnTo>
                  <a:pt x="3810" y="8889"/>
                </a:lnTo>
                <a:lnTo>
                  <a:pt x="8382" y="15620"/>
                </a:lnTo>
                <a:lnTo>
                  <a:pt x="18037" y="15620"/>
                </a:lnTo>
                <a:lnTo>
                  <a:pt x="17907" y="8889"/>
                </a:lnTo>
                <a:close/>
              </a:path>
              <a:path w="23495" h="87629">
                <a:moveTo>
                  <a:pt x="6731" y="0"/>
                </a:moveTo>
                <a:lnTo>
                  <a:pt x="2794" y="1777"/>
                </a:lnTo>
                <a:lnTo>
                  <a:pt x="1397" y="5461"/>
                </a:lnTo>
                <a:lnTo>
                  <a:pt x="0" y="9017"/>
                </a:lnTo>
                <a:lnTo>
                  <a:pt x="1905" y="13081"/>
                </a:lnTo>
                <a:lnTo>
                  <a:pt x="3713" y="13791"/>
                </a:lnTo>
                <a:lnTo>
                  <a:pt x="3810" y="8889"/>
                </a:lnTo>
                <a:lnTo>
                  <a:pt x="17907" y="8889"/>
                </a:lnTo>
                <a:lnTo>
                  <a:pt x="17907" y="5968"/>
                </a:lnTo>
                <a:lnTo>
                  <a:pt x="16002" y="3301"/>
                </a:lnTo>
                <a:lnTo>
                  <a:pt x="13335" y="2286"/>
                </a:lnTo>
                <a:lnTo>
                  <a:pt x="67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C72D7-5E2C-2843-6F77-3274B6D53299}"/>
              </a:ext>
            </a:extLst>
          </p:cNvPr>
          <p:cNvSpPr txBox="1"/>
          <p:nvPr/>
        </p:nvSpPr>
        <p:spPr>
          <a:xfrm>
            <a:off x="4503567" y="3978219"/>
            <a:ext cx="123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576B06-5C62-FA11-49CE-C3FDE7D5C0F2}"/>
              </a:ext>
            </a:extLst>
          </p:cNvPr>
          <p:cNvCxnSpPr/>
          <p:nvPr/>
        </p:nvCxnSpPr>
        <p:spPr>
          <a:xfrm>
            <a:off x="4847422" y="4065224"/>
            <a:ext cx="0" cy="46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2D0B96A-0C25-C709-7637-BA58165892C3}"/>
              </a:ext>
            </a:extLst>
          </p:cNvPr>
          <p:cNvSpPr txBox="1"/>
          <p:nvPr/>
        </p:nvSpPr>
        <p:spPr>
          <a:xfrm>
            <a:off x="5023197" y="3429000"/>
            <a:ext cx="118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7B19C5-CECE-96AA-76C6-EFDA136C73ED}"/>
              </a:ext>
            </a:extLst>
          </p:cNvPr>
          <p:cNvCxnSpPr/>
          <p:nvPr/>
        </p:nvCxnSpPr>
        <p:spPr>
          <a:xfrm>
            <a:off x="5398265" y="3599753"/>
            <a:ext cx="440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25BFDA-9515-06E3-0F25-EF887BE9D7C3}"/>
              </a:ext>
            </a:extLst>
          </p:cNvPr>
          <p:cNvSpPr txBox="1"/>
          <p:nvPr/>
        </p:nvSpPr>
        <p:spPr>
          <a:xfrm>
            <a:off x="2195445" y="3849019"/>
            <a:ext cx="53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82D176-7EFA-4DF3-3D72-A458706ACF8E}"/>
              </a:ext>
            </a:extLst>
          </p:cNvPr>
          <p:cNvSpPr txBox="1"/>
          <p:nvPr/>
        </p:nvSpPr>
        <p:spPr>
          <a:xfrm>
            <a:off x="1903726" y="1977268"/>
            <a:ext cx="58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{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3316" y="2983864"/>
            <a:ext cx="6015355" cy="2219325"/>
            <a:chOff x="2293316" y="2983864"/>
            <a:chExt cx="6015355" cy="2219325"/>
          </a:xfrm>
        </p:grpSpPr>
        <p:sp>
          <p:nvSpPr>
            <p:cNvPr id="3" name="object 3"/>
            <p:cNvSpPr/>
            <p:nvPr/>
          </p:nvSpPr>
          <p:spPr>
            <a:xfrm>
              <a:off x="2952585" y="4812664"/>
              <a:ext cx="5076190" cy="390525"/>
            </a:xfrm>
            <a:custGeom>
              <a:avLst/>
              <a:gdLst/>
              <a:ahLst/>
              <a:cxnLst/>
              <a:rect l="l" t="t" r="r" b="b"/>
              <a:pathLst>
                <a:path w="5076190" h="390525">
                  <a:moveTo>
                    <a:pt x="143941" y="126796"/>
                  </a:moveTo>
                  <a:lnTo>
                    <a:pt x="141008" y="119126"/>
                  </a:lnTo>
                  <a:lnTo>
                    <a:pt x="82664" y="27432"/>
                  </a:lnTo>
                  <a:lnTo>
                    <a:pt x="71031" y="9144"/>
                  </a:lnTo>
                  <a:lnTo>
                    <a:pt x="2832" y="120269"/>
                  </a:lnTo>
                  <a:lnTo>
                    <a:pt x="0" y="127927"/>
                  </a:lnTo>
                  <a:lnTo>
                    <a:pt x="330" y="135813"/>
                  </a:lnTo>
                  <a:lnTo>
                    <a:pt x="3594" y="143014"/>
                  </a:lnTo>
                  <a:lnTo>
                    <a:pt x="9563" y="148590"/>
                  </a:lnTo>
                  <a:lnTo>
                    <a:pt x="17284" y="151422"/>
                  </a:lnTo>
                  <a:lnTo>
                    <a:pt x="25209" y="151091"/>
                  </a:lnTo>
                  <a:lnTo>
                    <a:pt x="32423" y="147828"/>
                  </a:lnTo>
                  <a:lnTo>
                    <a:pt x="38011" y="141859"/>
                  </a:lnTo>
                  <a:lnTo>
                    <a:pt x="51257" y="120269"/>
                  </a:lnTo>
                  <a:lnTo>
                    <a:pt x="50787" y="59182"/>
                  </a:lnTo>
                  <a:lnTo>
                    <a:pt x="51269" y="120256"/>
                  </a:lnTo>
                  <a:lnTo>
                    <a:pt x="53251" y="369697"/>
                  </a:lnTo>
                  <a:lnTo>
                    <a:pt x="74079" y="390144"/>
                  </a:lnTo>
                  <a:lnTo>
                    <a:pt x="82105" y="388505"/>
                  </a:lnTo>
                  <a:lnTo>
                    <a:pt x="88633" y="384035"/>
                  </a:lnTo>
                  <a:lnTo>
                    <a:pt x="92989" y="377456"/>
                  </a:lnTo>
                  <a:lnTo>
                    <a:pt x="94526" y="369443"/>
                  </a:lnTo>
                  <a:lnTo>
                    <a:pt x="92544" y="119824"/>
                  </a:lnTo>
                  <a:lnTo>
                    <a:pt x="106210" y="141224"/>
                  </a:lnTo>
                  <a:lnTo>
                    <a:pt x="111861" y="147167"/>
                  </a:lnTo>
                  <a:lnTo>
                    <a:pt x="119100" y="150355"/>
                  </a:lnTo>
                  <a:lnTo>
                    <a:pt x="126987" y="150571"/>
                  </a:lnTo>
                  <a:lnTo>
                    <a:pt x="134658" y="147574"/>
                  </a:lnTo>
                  <a:lnTo>
                    <a:pt x="140576" y="141922"/>
                  </a:lnTo>
                  <a:lnTo>
                    <a:pt x="143725" y="134683"/>
                  </a:lnTo>
                  <a:lnTo>
                    <a:pt x="143941" y="126796"/>
                  </a:lnTo>
                  <a:close/>
                </a:path>
                <a:path w="5076190" h="390525">
                  <a:moveTo>
                    <a:pt x="783094" y="124269"/>
                  </a:moveTo>
                  <a:lnTo>
                    <a:pt x="780199" y="116586"/>
                  </a:lnTo>
                  <a:lnTo>
                    <a:pt x="722541" y="24384"/>
                  </a:lnTo>
                  <a:lnTo>
                    <a:pt x="711111" y="6096"/>
                  </a:lnTo>
                  <a:lnTo>
                    <a:pt x="642023" y="116586"/>
                  </a:lnTo>
                  <a:lnTo>
                    <a:pt x="639114" y="124269"/>
                  </a:lnTo>
                  <a:lnTo>
                    <a:pt x="639419" y="132194"/>
                  </a:lnTo>
                  <a:lnTo>
                    <a:pt x="642658" y="139433"/>
                  </a:lnTo>
                  <a:lnTo>
                    <a:pt x="648627" y="145034"/>
                  </a:lnTo>
                  <a:lnTo>
                    <a:pt x="656285" y="147955"/>
                  </a:lnTo>
                  <a:lnTo>
                    <a:pt x="664171" y="147701"/>
                  </a:lnTo>
                  <a:lnTo>
                    <a:pt x="671410" y="144500"/>
                  </a:lnTo>
                  <a:lnTo>
                    <a:pt x="677075" y="138557"/>
                  </a:lnTo>
                  <a:lnTo>
                    <a:pt x="690410" y="117208"/>
                  </a:lnTo>
                  <a:lnTo>
                    <a:pt x="690537" y="117005"/>
                  </a:lnTo>
                  <a:lnTo>
                    <a:pt x="690410" y="368046"/>
                  </a:lnTo>
                  <a:lnTo>
                    <a:pt x="711111" y="388747"/>
                  </a:lnTo>
                  <a:lnTo>
                    <a:pt x="719137" y="387121"/>
                  </a:lnTo>
                  <a:lnTo>
                    <a:pt x="725678" y="382689"/>
                  </a:lnTo>
                  <a:lnTo>
                    <a:pt x="730072" y="376110"/>
                  </a:lnTo>
                  <a:lnTo>
                    <a:pt x="731685" y="368046"/>
                  </a:lnTo>
                  <a:lnTo>
                    <a:pt x="731685" y="117005"/>
                  </a:lnTo>
                  <a:lnTo>
                    <a:pt x="731685" y="56007"/>
                  </a:lnTo>
                  <a:lnTo>
                    <a:pt x="731685" y="44958"/>
                  </a:lnTo>
                  <a:lnTo>
                    <a:pt x="731812" y="117208"/>
                  </a:lnTo>
                  <a:lnTo>
                    <a:pt x="745147" y="138557"/>
                  </a:lnTo>
                  <a:lnTo>
                    <a:pt x="750798" y="144500"/>
                  </a:lnTo>
                  <a:lnTo>
                    <a:pt x="758024" y="147701"/>
                  </a:lnTo>
                  <a:lnTo>
                    <a:pt x="765924" y="147955"/>
                  </a:lnTo>
                  <a:lnTo>
                    <a:pt x="773595" y="145034"/>
                  </a:lnTo>
                  <a:lnTo>
                    <a:pt x="779551" y="139433"/>
                  </a:lnTo>
                  <a:lnTo>
                    <a:pt x="782802" y="132194"/>
                  </a:lnTo>
                  <a:lnTo>
                    <a:pt x="783094" y="124269"/>
                  </a:lnTo>
                  <a:close/>
                </a:path>
                <a:path w="5076190" h="390525">
                  <a:moveTo>
                    <a:pt x="1401991" y="122301"/>
                  </a:moveTo>
                  <a:lnTo>
                    <a:pt x="1398943" y="114681"/>
                  </a:lnTo>
                  <a:lnTo>
                    <a:pt x="1338948" y="24384"/>
                  </a:lnTo>
                  <a:lnTo>
                    <a:pt x="1326807" y="6096"/>
                  </a:lnTo>
                  <a:lnTo>
                    <a:pt x="1260767" y="118491"/>
                  </a:lnTo>
                  <a:lnTo>
                    <a:pt x="1258125" y="126225"/>
                  </a:lnTo>
                  <a:lnTo>
                    <a:pt x="1258633" y="134112"/>
                  </a:lnTo>
                  <a:lnTo>
                    <a:pt x="1262049" y="141249"/>
                  </a:lnTo>
                  <a:lnTo>
                    <a:pt x="1268133" y="146685"/>
                  </a:lnTo>
                  <a:lnTo>
                    <a:pt x="1275854" y="149402"/>
                  </a:lnTo>
                  <a:lnTo>
                    <a:pt x="1283754" y="148932"/>
                  </a:lnTo>
                  <a:lnTo>
                    <a:pt x="1290878" y="145529"/>
                  </a:lnTo>
                  <a:lnTo>
                    <a:pt x="1296327" y="139446"/>
                  </a:lnTo>
                  <a:lnTo>
                    <a:pt x="1309230" y="117525"/>
                  </a:lnTo>
                  <a:lnTo>
                    <a:pt x="1316139" y="368173"/>
                  </a:lnTo>
                  <a:lnTo>
                    <a:pt x="1317942" y="376123"/>
                  </a:lnTo>
                  <a:lnTo>
                    <a:pt x="1322552" y="382549"/>
                  </a:lnTo>
                  <a:lnTo>
                    <a:pt x="1329245" y="386803"/>
                  </a:lnTo>
                  <a:lnTo>
                    <a:pt x="1337348" y="388251"/>
                  </a:lnTo>
                  <a:lnTo>
                    <a:pt x="1345336" y="386359"/>
                  </a:lnTo>
                  <a:lnTo>
                    <a:pt x="1351762" y="381736"/>
                  </a:lnTo>
                  <a:lnTo>
                    <a:pt x="1355991" y="375069"/>
                  </a:lnTo>
                  <a:lnTo>
                    <a:pt x="1357414" y="367030"/>
                  </a:lnTo>
                  <a:lnTo>
                    <a:pt x="1350505" y="116420"/>
                  </a:lnTo>
                  <a:lnTo>
                    <a:pt x="1364526" y="137541"/>
                  </a:lnTo>
                  <a:lnTo>
                    <a:pt x="1370342" y="143357"/>
                  </a:lnTo>
                  <a:lnTo>
                    <a:pt x="1377670" y="146354"/>
                  </a:lnTo>
                  <a:lnTo>
                    <a:pt x="1385557" y="146392"/>
                  </a:lnTo>
                  <a:lnTo>
                    <a:pt x="1393101" y="143256"/>
                  </a:lnTo>
                  <a:lnTo>
                    <a:pt x="1398905" y="137515"/>
                  </a:lnTo>
                  <a:lnTo>
                    <a:pt x="1401927" y="130213"/>
                  </a:lnTo>
                  <a:lnTo>
                    <a:pt x="1401991" y="122301"/>
                  </a:lnTo>
                  <a:close/>
                </a:path>
                <a:path w="5076190" h="390525">
                  <a:moveTo>
                    <a:pt x="2002294" y="124269"/>
                  </a:moveTo>
                  <a:lnTo>
                    <a:pt x="1999399" y="116586"/>
                  </a:lnTo>
                  <a:lnTo>
                    <a:pt x="1941741" y="24384"/>
                  </a:lnTo>
                  <a:lnTo>
                    <a:pt x="1930311" y="6096"/>
                  </a:lnTo>
                  <a:lnTo>
                    <a:pt x="1861223" y="116586"/>
                  </a:lnTo>
                  <a:lnTo>
                    <a:pt x="1858314" y="124269"/>
                  </a:lnTo>
                  <a:lnTo>
                    <a:pt x="1858619" y="132194"/>
                  </a:lnTo>
                  <a:lnTo>
                    <a:pt x="1861858" y="139433"/>
                  </a:lnTo>
                  <a:lnTo>
                    <a:pt x="1867827" y="145034"/>
                  </a:lnTo>
                  <a:lnTo>
                    <a:pt x="1875485" y="147955"/>
                  </a:lnTo>
                  <a:lnTo>
                    <a:pt x="1883371" y="147701"/>
                  </a:lnTo>
                  <a:lnTo>
                    <a:pt x="1890610" y="144500"/>
                  </a:lnTo>
                  <a:lnTo>
                    <a:pt x="1896275" y="138557"/>
                  </a:lnTo>
                  <a:lnTo>
                    <a:pt x="1909610" y="117208"/>
                  </a:lnTo>
                  <a:lnTo>
                    <a:pt x="1909737" y="117005"/>
                  </a:lnTo>
                  <a:lnTo>
                    <a:pt x="1909610" y="368046"/>
                  </a:lnTo>
                  <a:lnTo>
                    <a:pt x="1930311" y="388747"/>
                  </a:lnTo>
                  <a:lnTo>
                    <a:pt x="1938337" y="387121"/>
                  </a:lnTo>
                  <a:lnTo>
                    <a:pt x="1944878" y="382689"/>
                  </a:lnTo>
                  <a:lnTo>
                    <a:pt x="1949272" y="376110"/>
                  </a:lnTo>
                  <a:lnTo>
                    <a:pt x="1950885" y="368046"/>
                  </a:lnTo>
                  <a:lnTo>
                    <a:pt x="1950885" y="117005"/>
                  </a:lnTo>
                  <a:lnTo>
                    <a:pt x="1950885" y="56007"/>
                  </a:lnTo>
                  <a:lnTo>
                    <a:pt x="1950885" y="44958"/>
                  </a:lnTo>
                  <a:lnTo>
                    <a:pt x="1951012" y="117208"/>
                  </a:lnTo>
                  <a:lnTo>
                    <a:pt x="1964347" y="138557"/>
                  </a:lnTo>
                  <a:lnTo>
                    <a:pt x="1969998" y="144500"/>
                  </a:lnTo>
                  <a:lnTo>
                    <a:pt x="1977224" y="147701"/>
                  </a:lnTo>
                  <a:lnTo>
                    <a:pt x="1985124" y="147955"/>
                  </a:lnTo>
                  <a:lnTo>
                    <a:pt x="1992795" y="145034"/>
                  </a:lnTo>
                  <a:lnTo>
                    <a:pt x="1998751" y="139433"/>
                  </a:lnTo>
                  <a:lnTo>
                    <a:pt x="2002002" y="132194"/>
                  </a:lnTo>
                  <a:lnTo>
                    <a:pt x="2002294" y="124269"/>
                  </a:lnTo>
                  <a:close/>
                </a:path>
                <a:path w="5076190" h="390525">
                  <a:moveTo>
                    <a:pt x="2618257" y="118046"/>
                  </a:moveTo>
                  <a:lnTo>
                    <a:pt x="2615349" y="110363"/>
                  </a:lnTo>
                  <a:lnTo>
                    <a:pt x="2557488" y="18288"/>
                  </a:lnTo>
                  <a:lnTo>
                    <a:pt x="2546007" y="0"/>
                  </a:lnTo>
                  <a:lnTo>
                    <a:pt x="2477173" y="110617"/>
                  </a:lnTo>
                  <a:lnTo>
                    <a:pt x="2474264" y="118351"/>
                  </a:lnTo>
                  <a:lnTo>
                    <a:pt x="2474569" y="126276"/>
                  </a:lnTo>
                  <a:lnTo>
                    <a:pt x="2477808" y="133477"/>
                  </a:lnTo>
                  <a:lnTo>
                    <a:pt x="2483777" y="139065"/>
                  </a:lnTo>
                  <a:lnTo>
                    <a:pt x="2491435" y="141973"/>
                  </a:lnTo>
                  <a:lnTo>
                    <a:pt x="2499334" y="141668"/>
                  </a:lnTo>
                  <a:lnTo>
                    <a:pt x="2506561" y="138430"/>
                  </a:lnTo>
                  <a:lnTo>
                    <a:pt x="2512225" y="132461"/>
                  </a:lnTo>
                  <a:lnTo>
                    <a:pt x="2525560" y="111010"/>
                  </a:lnTo>
                  <a:lnTo>
                    <a:pt x="2546185" y="77876"/>
                  </a:lnTo>
                  <a:lnTo>
                    <a:pt x="2525738" y="110744"/>
                  </a:lnTo>
                  <a:lnTo>
                    <a:pt x="2525623" y="141973"/>
                  </a:lnTo>
                  <a:lnTo>
                    <a:pt x="2526068" y="369062"/>
                  </a:lnTo>
                  <a:lnTo>
                    <a:pt x="2527744" y="377101"/>
                  </a:lnTo>
                  <a:lnTo>
                    <a:pt x="2532176" y="383641"/>
                  </a:lnTo>
                  <a:lnTo>
                    <a:pt x="2538730" y="388035"/>
                  </a:lnTo>
                  <a:lnTo>
                    <a:pt x="2546769" y="389636"/>
                  </a:lnTo>
                  <a:lnTo>
                    <a:pt x="2554821" y="388010"/>
                  </a:lnTo>
                  <a:lnTo>
                    <a:pt x="2561386" y="383578"/>
                  </a:lnTo>
                  <a:lnTo>
                    <a:pt x="2565781" y="376999"/>
                  </a:lnTo>
                  <a:lnTo>
                    <a:pt x="2567343" y="368935"/>
                  </a:lnTo>
                  <a:lnTo>
                    <a:pt x="2566835" y="110744"/>
                  </a:lnTo>
                  <a:lnTo>
                    <a:pt x="2580424" y="132334"/>
                  </a:lnTo>
                  <a:lnTo>
                    <a:pt x="2586024" y="138277"/>
                  </a:lnTo>
                  <a:lnTo>
                    <a:pt x="2593263" y="141478"/>
                  </a:lnTo>
                  <a:lnTo>
                    <a:pt x="2601188" y="141732"/>
                  </a:lnTo>
                  <a:lnTo>
                    <a:pt x="2608872" y="138811"/>
                  </a:lnTo>
                  <a:lnTo>
                    <a:pt x="2614803" y="133210"/>
                  </a:lnTo>
                  <a:lnTo>
                    <a:pt x="2618016" y="125971"/>
                  </a:lnTo>
                  <a:lnTo>
                    <a:pt x="2618257" y="118046"/>
                  </a:lnTo>
                  <a:close/>
                </a:path>
                <a:path w="5076190" h="390525">
                  <a:moveTo>
                    <a:pt x="3211258" y="123063"/>
                  </a:moveTo>
                  <a:lnTo>
                    <a:pt x="3208312" y="115443"/>
                  </a:lnTo>
                  <a:lnTo>
                    <a:pt x="3149181" y="24384"/>
                  </a:lnTo>
                  <a:lnTo>
                    <a:pt x="3137319" y="6096"/>
                  </a:lnTo>
                  <a:lnTo>
                    <a:pt x="3070136" y="117729"/>
                  </a:lnTo>
                  <a:lnTo>
                    <a:pt x="3067329" y="125463"/>
                  </a:lnTo>
                  <a:lnTo>
                    <a:pt x="3067710" y="133375"/>
                  </a:lnTo>
                  <a:lnTo>
                    <a:pt x="3071063" y="140538"/>
                  </a:lnTo>
                  <a:lnTo>
                    <a:pt x="3077121" y="146050"/>
                  </a:lnTo>
                  <a:lnTo>
                    <a:pt x="3084842" y="148856"/>
                  </a:lnTo>
                  <a:lnTo>
                    <a:pt x="3092754" y="148463"/>
                  </a:lnTo>
                  <a:lnTo>
                    <a:pt x="3099917" y="145122"/>
                  </a:lnTo>
                  <a:lnTo>
                    <a:pt x="3105442" y="139065"/>
                  </a:lnTo>
                  <a:lnTo>
                    <a:pt x="3118574" y="117221"/>
                  </a:lnTo>
                  <a:lnTo>
                    <a:pt x="3122714" y="365252"/>
                  </a:lnTo>
                  <a:lnTo>
                    <a:pt x="3124428" y="373291"/>
                  </a:lnTo>
                  <a:lnTo>
                    <a:pt x="3128949" y="379806"/>
                  </a:lnTo>
                  <a:lnTo>
                    <a:pt x="3135579" y="384124"/>
                  </a:lnTo>
                  <a:lnTo>
                    <a:pt x="3143669" y="385572"/>
                  </a:lnTo>
                  <a:lnTo>
                    <a:pt x="3151682" y="383857"/>
                  </a:lnTo>
                  <a:lnTo>
                    <a:pt x="3158159" y="379336"/>
                  </a:lnTo>
                  <a:lnTo>
                    <a:pt x="3162465" y="372706"/>
                  </a:lnTo>
                  <a:lnTo>
                    <a:pt x="3163989" y="364617"/>
                  </a:lnTo>
                  <a:lnTo>
                    <a:pt x="3159849" y="116674"/>
                  </a:lnTo>
                  <a:lnTo>
                    <a:pt x="3173641" y="137922"/>
                  </a:lnTo>
                  <a:lnTo>
                    <a:pt x="3179368" y="143776"/>
                  </a:lnTo>
                  <a:lnTo>
                    <a:pt x="3186633" y="146875"/>
                  </a:lnTo>
                  <a:lnTo>
                    <a:pt x="3194545" y="147040"/>
                  </a:lnTo>
                  <a:lnTo>
                    <a:pt x="3202216" y="144018"/>
                  </a:lnTo>
                  <a:lnTo>
                    <a:pt x="3208032" y="138277"/>
                  </a:lnTo>
                  <a:lnTo>
                    <a:pt x="3211118" y="130975"/>
                  </a:lnTo>
                  <a:lnTo>
                    <a:pt x="3211258" y="123063"/>
                  </a:lnTo>
                  <a:close/>
                </a:path>
                <a:path w="5076190" h="390525">
                  <a:moveTo>
                    <a:pt x="3834269" y="127431"/>
                  </a:moveTo>
                  <a:lnTo>
                    <a:pt x="3831374" y="119761"/>
                  </a:lnTo>
                  <a:lnTo>
                    <a:pt x="3781348" y="39674"/>
                  </a:lnTo>
                  <a:lnTo>
                    <a:pt x="3781348" y="40081"/>
                  </a:lnTo>
                  <a:lnTo>
                    <a:pt x="3776891" y="33489"/>
                  </a:lnTo>
                  <a:lnTo>
                    <a:pt x="3781348" y="40081"/>
                  </a:lnTo>
                  <a:lnTo>
                    <a:pt x="3781348" y="39674"/>
                  </a:lnTo>
                  <a:lnTo>
                    <a:pt x="3773703" y="27432"/>
                  </a:lnTo>
                  <a:lnTo>
                    <a:pt x="3762286" y="9144"/>
                  </a:lnTo>
                  <a:lnTo>
                    <a:pt x="3762286" y="27432"/>
                  </a:lnTo>
                  <a:lnTo>
                    <a:pt x="3754297" y="29070"/>
                  </a:lnTo>
                  <a:lnTo>
                    <a:pt x="3747757" y="33489"/>
                  </a:lnTo>
                  <a:lnTo>
                    <a:pt x="3754297" y="29057"/>
                  </a:lnTo>
                  <a:lnTo>
                    <a:pt x="3762286" y="27432"/>
                  </a:lnTo>
                  <a:lnTo>
                    <a:pt x="3762286" y="9144"/>
                  </a:lnTo>
                  <a:lnTo>
                    <a:pt x="3693185" y="119634"/>
                  </a:lnTo>
                  <a:lnTo>
                    <a:pt x="3690277" y="127304"/>
                  </a:lnTo>
                  <a:lnTo>
                    <a:pt x="3690531" y="135191"/>
                  </a:lnTo>
                  <a:lnTo>
                    <a:pt x="3693731" y="142430"/>
                  </a:lnTo>
                  <a:lnTo>
                    <a:pt x="3699662" y="148082"/>
                  </a:lnTo>
                  <a:lnTo>
                    <a:pt x="3707396" y="151003"/>
                  </a:lnTo>
                  <a:lnTo>
                    <a:pt x="3715321" y="150736"/>
                  </a:lnTo>
                  <a:lnTo>
                    <a:pt x="3722535" y="147497"/>
                  </a:lnTo>
                  <a:lnTo>
                    <a:pt x="3728123" y="141478"/>
                  </a:lnTo>
                  <a:lnTo>
                    <a:pt x="3741648" y="119900"/>
                  </a:lnTo>
                  <a:lnTo>
                    <a:pt x="3741737" y="119761"/>
                  </a:lnTo>
                  <a:lnTo>
                    <a:pt x="3741623" y="151053"/>
                  </a:lnTo>
                  <a:lnTo>
                    <a:pt x="3741458" y="366395"/>
                  </a:lnTo>
                  <a:lnTo>
                    <a:pt x="3743083" y="374459"/>
                  </a:lnTo>
                  <a:lnTo>
                    <a:pt x="3747516" y="381038"/>
                  </a:lnTo>
                  <a:lnTo>
                    <a:pt x="3754094" y="385470"/>
                  </a:lnTo>
                  <a:lnTo>
                    <a:pt x="3762159" y="387096"/>
                  </a:lnTo>
                  <a:lnTo>
                    <a:pt x="3770185" y="385470"/>
                  </a:lnTo>
                  <a:lnTo>
                    <a:pt x="3776726" y="381038"/>
                  </a:lnTo>
                  <a:lnTo>
                    <a:pt x="3781120" y="374459"/>
                  </a:lnTo>
                  <a:lnTo>
                    <a:pt x="3782733" y="366395"/>
                  </a:lnTo>
                  <a:lnTo>
                    <a:pt x="3782923" y="120167"/>
                  </a:lnTo>
                  <a:lnTo>
                    <a:pt x="3796322" y="141605"/>
                  </a:lnTo>
                  <a:lnTo>
                    <a:pt x="3801973" y="147548"/>
                  </a:lnTo>
                  <a:lnTo>
                    <a:pt x="3809212" y="150774"/>
                  </a:lnTo>
                  <a:lnTo>
                    <a:pt x="3817099" y="151053"/>
                  </a:lnTo>
                  <a:lnTo>
                    <a:pt x="3824770" y="148209"/>
                  </a:lnTo>
                  <a:lnTo>
                    <a:pt x="3830726" y="142557"/>
                  </a:lnTo>
                  <a:lnTo>
                    <a:pt x="3833977" y="135318"/>
                  </a:lnTo>
                  <a:lnTo>
                    <a:pt x="3834269" y="127431"/>
                  </a:lnTo>
                  <a:close/>
                </a:path>
                <a:path w="5076190" h="390525">
                  <a:moveTo>
                    <a:pt x="4447527" y="124968"/>
                  </a:moveTo>
                  <a:lnTo>
                    <a:pt x="4444403" y="117348"/>
                  </a:lnTo>
                  <a:lnTo>
                    <a:pt x="4384027" y="27432"/>
                  </a:lnTo>
                  <a:lnTo>
                    <a:pt x="4371759" y="9144"/>
                  </a:lnTo>
                  <a:lnTo>
                    <a:pt x="4306227" y="121793"/>
                  </a:lnTo>
                  <a:lnTo>
                    <a:pt x="4303611" y="129603"/>
                  </a:lnTo>
                  <a:lnTo>
                    <a:pt x="4304157" y="137528"/>
                  </a:lnTo>
                  <a:lnTo>
                    <a:pt x="4307611" y="144678"/>
                  </a:lnTo>
                  <a:lnTo>
                    <a:pt x="4313720" y="150114"/>
                  </a:lnTo>
                  <a:lnTo>
                    <a:pt x="4321492" y="152730"/>
                  </a:lnTo>
                  <a:lnTo>
                    <a:pt x="4329379" y="152184"/>
                  </a:lnTo>
                  <a:lnTo>
                    <a:pt x="4336478" y="148729"/>
                  </a:lnTo>
                  <a:lnTo>
                    <a:pt x="4341914" y="142621"/>
                  </a:lnTo>
                  <a:lnTo>
                    <a:pt x="4354665" y="120662"/>
                  </a:lnTo>
                  <a:lnTo>
                    <a:pt x="4362742" y="368935"/>
                  </a:lnTo>
                  <a:lnTo>
                    <a:pt x="4364621" y="376936"/>
                  </a:lnTo>
                  <a:lnTo>
                    <a:pt x="4369257" y="383336"/>
                  </a:lnTo>
                  <a:lnTo>
                    <a:pt x="4375975" y="387527"/>
                  </a:lnTo>
                  <a:lnTo>
                    <a:pt x="4384078" y="388874"/>
                  </a:lnTo>
                  <a:lnTo>
                    <a:pt x="4392015" y="386994"/>
                  </a:lnTo>
                  <a:lnTo>
                    <a:pt x="4398429" y="382358"/>
                  </a:lnTo>
                  <a:lnTo>
                    <a:pt x="4402645" y="375640"/>
                  </a:lnTo>
                  <a:lnTo>
                    <a:pt x="4404017" y="367538"/>
                  </a:lnTo>
                  <a:lnTo>
                    <a:pt x="4395940" y="119227"/>
                  </a:lnTo>
                  <a:lnTo>
                    <a:pt x="4410113" y="140335"/>
                  </a:lnTo>
                  <a:lnTo>
                    <a:pt x="4415929" y="146151"/>
                  </a:lnTo>
                  <a:lnTo>
                    <a:pt x="4423257" y="149148"/>
                  </a:lnTo>
                  <a:lnTo>
                    <a:pt x="4431144" y="149186"/>
                  </a:lnTo>
                  <a:lnTo>
                    <a:pt x="4438688" y="146050"/>
                  </a:lnTo>
                  <a:lnTo>
                    <a:pt x="4444492" y="140233"/>
                  </a:lnTo>
                  <a:lnTo>
                    <a:pt x="4447489" y="132892"/>
                  </a:lnTo>
                  <a:lnTo>
                    <a:pt x="4447527" y="124968"/>
                  </a:lnTo>
                  <a:close/>
                </a:path>
                <a:path w="5076190" h="390525">
                  <a:moveTo>
                    <a:pt x="5075860" y="126606"/>
                  </a:moveTo>
                  <a:lnTo>
                    <a:pt x="5072926" y="118999"/>
                  </a:lnTo>
                  <a:lnTo>
                    <a:pt x="5014379" y="27432"/>
                  </a:lnTo>
                  <a:lnTo>
                    <a:pt x="5002695" y="9144"/>
                  </a:lnTo>
                  <a:lnTo>
                    <a:pt x="4934750" y="120396"/>
                  </a:lnTo>
                  <a:lnTo>
                    <a:pt x="4931918" y="128054"/>
                  </a:lnTo>
                  <a:lnTo>
                    <a:pt x="4932273" y="135940"/>
                  </a:lnTo>
                  <a:lnTo>
                    <a:pt x="4935563" y="143141"/>
                  </a:lnTo>
                  <a:lnTo>
                    <a:pt x="4941608" y="148717"/>
                  </a:lnTo>
                  <a:lnTo>
                    <a:pt x="4949253" y="151549"/>
                  </a:lnTo>
                  <a:lnTo>
                    <a:pt x="4957140" y="151193"/>
                  </a:lnTo>
                  <a:lnTo>
                    <a:pt x="4964341" y="147904"/>
                  </a:lnTo>
                  <a:lnTo>
                    <a:pt x="4969929" y="141859"/>
                  </a:lnTo>
                  <a:lnTo>
                    <a:pt x="4983200" y="120142"/>
                  </a:lnTo>
                  <a:lnTo>
                    <a:pt x="4983353" y="119900"/>
                  </a:lnTo>
                  <a:lnTo>
                    <a:pt x="4985677" y="369189"/>
                  </a:lnTo>
                  <a:lnTo>
                    <a:pt x="5006505" y="389636"/>
                  </a:lnTo>
                  <a:lnTo>
                    <a:pt x="5014531" y="387946"/>
                  </a:lnTo>
                  <a:lnTo>
                    <a:pt x="5021059" y="383463"/>
                  </a:lnTo>
                  <a:lnTo>
                    <a:pt x="5025415" y="376872"/>
                  </a:lnTo>
                  <a:lnTo>
                    <a:pt x="5026952" y="368808"/>
                  </a:lnTo>
                  <a:lnTo>
                    <a:pt x="5024488" y="119900"/>
                  </a:lnTo>
                  <a:lnTo>
                    <a:pt x="5038128" y="141224"/>
                  </a:lnTo>
                  <a:lnTo>
                    <a:pt x="5043805" y="147091"/>
                  </a:lnTo>
                  <a:lnTo>
                    <a:pt x="5051056" y="150241"/>
                  </a:lnTo>
                  <a:lnTo>
                    <a:pt x="5058969" y="150444"/>
                  </a:lnTo>
                  <a:lnTo>
                    <a:pt x="5066576" y="147447"/>
                  </a:lnTo>
                  <a:lnTo>
                    <a:pt x="5072494" y="141770"/>
                  </a:lnTo>
                  <a:lnTo>
                    <a:pt x="5075656" y="134518"/>
                  </a:lnTo>
                  <a:lnTo>
                    <a:pt x="5075860" y="12660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6416" y="4331207"/>
              <a:ext cx="5721350" cy="490855"/>
            </a:xfrm>
            <a:custGeom>
              <a:avLst/>
              <a:gdLst/>
              <a:ahLst/>
              <a:cxnLst/>
              <a:rect l="l" t="t" r="r" b="b"/>
              <a:pathLst>
                <a:path w="5721350" h="490854">
                  <a:moveTo>
                    <a:pt x="5639308" y="0"/>
                  </a:moveTo>
                  <a:lnTo>
                    <a:pt x="81787" y="0"/>
                  </a:lnTo>
                  <a:lnTo>
                    <a:pt x="49934" y="6421"/>
                  </a:lnTo>
                  <a:lnTo>
                    <a:pt x="23939" y="23939"/>
                  </a:lnTo>
                  <a:lnTo>
                    <a:pt x="6421" y="49934"/>
                  </a:lnTo>
                  <a:lnTo>
                    <a:pt x="0" y="81788"/>
                  </a:lnTo>
                  <a:lnTo>
                    <a:pt x="0" y="408940"/>
                  </a:lnTo>
                  <a:lnTo>
                    <a:pt x="6421" y="440793"/>
                  </a:lnTo>
                  <a:lnTo>
                    <a:pt x="23939" y="466788"/>
                  </a:lnTo>
                  <a:lnTo>
                    <a:pt x="49934" y="484306"/>
                  </a:lnTo>
                  <a:lnTo>
                    <a:pt x="81787" y="490728"/>
                  </a:lnTo>
                  <a:lnTo>
                    <a:pt x="5639308" y="490728"/>
                  </a:lnTo>
                  <a:lnTo>
                    <a:pt x="5671161" y="484306"/>
                  </a:lnTo>
                  <a:lnTo>
                    <a:pt x="5697156" y="466788"/>
                  </a:lnTo>
                  <a:lnTo>
                    <a:pt x="5714674" y="440793"/>
                  </a:lnTo>
                  <a:lnTo>
                    <a:pt x="5721095" y="408940"/>
                  </a:lnTo>
                  <a:lnTo>
                    <a:pt x="5721095" y="81788"/>
                  </a:lnTo>
                  <a:lnTo>
                    <a:pt x="5714674" y="49934"/>
                  </a:lnTo>
                  <a:lnTo>
                    <a:pt x="5697156" y="23939"/>
                  </a:lnTo>
                  <a:lnTo>
                    <a:pt x="5671161" y="6421"/>
                  </a:lnTo>
                  <a:lnTo>
                    <a:pt x="56393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6416" y="4331207"/>
              <a:ext cx="5721350" cy="490855"/>
            </a:xfrm>
            <a:custGeom>
              <a:avLst/>
              <a:gdLst/>
              <a:ahLst/>
              <a:cxnLst/>
              <a:rect l="l" t="t" r="r" b="b"/>
              <a:pathLst>
                <a:path w="5721350" h="490854">
                  <a:moveTo>
                    <a:pt x="0" y="81788"/>
                  </a:moveTo>
                  <a:lnTo>
                    <a:pt x="6421" y="49934"/>
                  </a:lnTo>
                  <a:lnTo>
                    <a:pt x="23939" y="23939"/>
                  </a:lnTo>
                  <a:lnTo>
                    <a:pt x="49934" y="6421"/>
                  </a:lnTo>
                  <a:lnTo>
                    <a:pt x="81787" y="0"/>
                  </a:lnTo>
                  <a:lnTo>
                    <a:pt x="5639308" y="0"/>
                  </a:lnTo>
                  <a:lnTo>
                    <a:pt x="5671161" y="6421"/>
                  </a:lnTo>
                  <a:lnTo>
                    <a:pt x="5697156" y="23939"/>
                  </a:lnTo>
                  <a:lnTo>
                    <a:pt x="5714674" y="49934"/>
                  </a:lnTo>
                  <a:lnTo>
                    <a:pt x="5721095" y="81788"/>
                  </a:lnTo>
                  <a:lnTo>
                    <a:pt x="5721095" y="408940"/>
                  </a:lnTo>
                  <a:lnTo>
                    <a:pt x="5714674" y="440793"/>
                  </a:lnTo>
                  <a:lnTo>
                    <a:pt x="5697156" y="466788"/>
                  </a:lnTo>
                  <a:lnTo>
                    <a:pt x="5671161" y="484306"/>
                  </a:lnTo>
                  <a:lnTo>
                    <a:pt x="5639308" y="490728"/>
                  </a:lnTo>
                  <a:lnTo>
                    <a:pt x="81787" y="490728"/>
                  </a:lnTo>
                  <a:lnTo>
                    <a:pt x="49934" y="484306"/>
                  </a:lnTo>
                  <a:lnTo>
                    <a:pt x="23939" y="466788"/>
                  </a:lnTo>
                  <a:lnTo>
                    <a:pt x="6421" y="440793"/>
                  </a:lnTo>
                  <a:lnTo>
                    <a:pt x="0" y="408940"/>
                  </a:lnTo>
                  <a:lnTo>
                    <a:pt x="0" y="81788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3316" y="2983864"/>
              <a:ext cx="144145" cy="469265"/>
            </a:xfrm>
            <a:custGeom>
              <a:avLst/>
              <a:gdLst/>
              <a:ahLst/>
              <a:cxnLst/>
              <a:rect l="l" t="t" r="r" b="b"/>
              <a:pathLst>
                <a:path w="144144" h="469264">
                  <a:moveTo>
                    <a:pt x="71966" y="77913"/>
                  </a:moveTo>
                  <a:lnTo>
                    <a:pt x="51539" y="110617"/>
                  </a:lnTo>
                  <a:lnTo>
                    <a:pt x="51484" y="448183"/>
                  </a:lnTo>
                  <a:lnTo>
                    <a:pt x="53111" y="456219"/>
                  </a:lnTo>
                  <a:lnTo>
                    <a:pt x="57548" y="462756"/>
                  </a:lnTo>
                  <a:lnTo>
                    <a:pt x="64129" y="467149"/>
                  </a:lnTo>
                  <a:lnTo>
                    <a:pt x="72185" y="468757"/>
                  </a:lnTo>
                  <a:lnTo>
                    <a:pt x="80222" y="467131"/>
                  </a:lnTo>
                  <a:lnTo>
                    <a:pt x="86758" y="462708"/>
                  </a:lnTo>
                  <a:lnTo>
                    <a:pt x="91152" y="456166"/>
                  </a:lnTo>
                  <a:lnTo>
                    <a:pt x="92759" y="448183"/>
                  </a:lnTo>
                  <a:lnTo>
                    <a:pt x="92635" y="110872"/>
                  </a:lnTo>
                  <a:lnTo>
                    <a:pt x="71966" y="77913"/>
                  </a:lnTo>
                  <a:close/>
                </a:path>
                <a:path w="144144" h="469264">
                  <a:moveTo>
                    <a:pt x="71931" y="0"/>
                  </a:moveTo>
                  <a:lnTo>
                    <a:pt x="2843" y="110617"/>
                  </a:lnTo>
                  <a:lnTo>
                    <a:pt x="0" y="118276"/>
                  </a:lnTo>
                  <a:lnTo>
                    <a:pt x="287" y="126174"/>
                  </a:lnTo>
                  <a:lnTo>
                    <a:pt x="3504" y="133405"/>
                  </a:lnTo>
                  <a:lnTo>
                    <a:pt x="9447" y="139064"/>
                  </a:lnTo>
                  <a:lnTo>
                    <a:pt x="17125" y="141908"/>
                  </a:lnTo>
                  <a:lnTo>
                    <a:pt x="25052" y="141620"/>
                  </a:lnTo>
                  <a:lnTo>
                    <a:pt x="32289" y="138404"/>
                  </a:lnTo>
                  <a:lnTo>
                    <a:pt x="37895" y="132461"/>
                  </a:lnTo>
                  <a:lnTo>
                    <a:pt x="51360" y="110903"/>
                  </a:lnTo>
                  <a:lnTo>
                    <a:pt x="51382" y="38862"/>
                  </a:lnTo>
                  <a:lnTo>
                    <a:pt x="52964" y="30932"/>
                  </a:lnTo>
                  <a:lnTo>
                    <a:pt x="57381" y="24336"/>
                  </a:lnTo>
                  <a:lnTo>
                    <a:pt x="63904" y="19913"/>
                  </a:lnTo>
                  <a:lnTo>
                    <a:pt x="71931" y="18287"/>
                  </a:lnTo>
                  <a:lnTo>
                    <a:pt x="83366" y="18287"/>
                  </a:lnTo>
                  <a:lnTo>
                    <a:pt x="71931" y="0"/>
                  </a:lnTo>
                  <a:close/>
                </a:path>
                <a:path w="144144" h="469264">
                  <a:moveTo>
                    <a:pt x="83366" y="18287"/>
                  </a:moveTo>
                  <a:lnTo>
                    <a:pt x="71931" y="18287"/>
                  </a:lnTo>
                  <a:lnTo>
                    <a:pt x="79991" y="19915"/>
                  </a:lnTo>
                  <a:lnTo>
                    <a:pt x="86579" y="24352"/>
                  </a:lnTo>
                  <a:lnTo>
                    <a:pt x="91005" y="30878"/>
                  </a:lnTo>
                  <a:lnTo>
                    <a:pt x="92632" y="38862"/>
                  </a:lnTo>
                  <a:lnTo>
                    <a:pt x="92654" y="110903"/>
                  </a:lnTo>
                  <a:lnTo>
                    <a:pt x="106094" y="132334"/>
                  </a:lnTo>
                  <a:lnTo>
                    <a:pt x="111754" y="138348"/>
                  </a:lnTo>
                  <a:lnTo>
                    <a:pt x="118985" y="141589"/>
                  </a:lnTo>
                  <a:lnTo>
                    <a:pt x="126882" y="141853"/>
                  </a:lnTo>
                  <a:lnTo>
                    <a:pt x="134542" y="138937"/>
                  </a:lnTo>
                  <a:lnTo>
                    <a:pt x="140483" y="133278"/>
                  </a:lnTo>
                  <a:lnTo>
                    <a:pt x="143686" y="126047"/>
                  </a:lnTo>
                  <a:lnTo>
                    <a:pt x="143936" y="118149"/>
                  </a:lnTo>
                  <a:lnTo>
                    <a:pt x="141019" y="110489"/>
                  </a:lnTo>
                  <a:lnTo>
                    <a:pt x="83366" y="18287"/>
                  </a:lnTo>
                  <a:close/>
                </a:path>
                <a:path w="144144" h="469264">
                  <a:moveTo>
                    <a:pt x="92636" y="49911"/>
                  </a:moveTo>
                  <a:lnTo>
                    <a:pt x="89457" y="49911"/>
                  </a:lnTo>
                  <a:lnTo>
                    <a:pt x="71966" y="77913"/>
                  </a:lnTo>
                  <a:lnTo>
                    <a:pt x="92654" y="110903"/>
                  </a:lnTo>
                  <a:lnTo>
                    <a:pt x="92636" y="49911"/>
                  </a:lnTo>
                  <a:close/>
                </a:path>
                <a:path w="144144" h="469264">
                  <a:moveTo>
                    <a:pt x="71931" y="18287"/>
                  </a:moveTo>
                  <a:lnTo>
                    <a:pt x="51379" y="110872"/>
                  </a:lnTo>
                  <a:lnTo>
                    <a:pt x="71966" y="77913"/>
                  </a:lnTo>
                  <a:lnTo>
                    <a:pt x="54405" y="49911"/>
                  </a:lnTo>
                  <a:lnTo>
                    <a:pt x="92636" y="49911"/>
                  </a:lnTo>
                  <a:lnTo>
                    <a:pt x="92632" y="38862"/>
                  </a:lnTo>
                  <a:lnTo>
                    <a:pt x="91005" y="30878"/>
                  </a:lnTo>
                  <a:lnTo>
                    <a:pt x="86568" y="24336"/>
                  </a:lnTo>
                  <a:lnTo>
                    <a:pt x="79988" y="19913"/>
                  </a:lnTo>
                  <a:lnTo>
                    <a:pt x="71931" y="18287"/>
                  </a:lnTo>
                  <a:close/>
                </a:path>
                <a:path w="144144" h="469264">
                  <a:moveTo>
                    <a:pt x="89457" y="49911"/>
                  </a:moveTo>
                  <a:lnTo>
                    <a:pt x="54405" y="49911"/>
                  </a:lnTo>
                  <a:lnTo>
                    <a:pt x="71966" y="77913"/>
                  </a:lnTo>
                  <a:lnTo>
                    <a:pt x="89457" y="4991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58866" y="282067"/>
            <a:ext cx="18827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400" b="0" spc="-315" dirty="0" err="1">
                <a:solidFill>
                  <a:srgbClr val="303552"/>
                </a:solidFill>
              </a:rPr>
              <a:t>ViT</a:t>
            </a:r>
            <a:endParaRPr sz="4400" b="0" dirty="0"/>
          </a:p>
        </p:txBody>
      </p:sp>
      <p:sp>
        <p:nvSpPr>
          <p:cNvPr id="8" name="object 8"/>
          <p:cNvSpPr txBox="1"/>
          <p:nvPr/>
        </p:nvSpPr>
        <p:spPr>
          <a:xfrm>
            <a:off x="3612896" y="4431284"/>
            <a:ext cx="36398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Linear</a:t>
            </a:r>
            <a:r>
              <a:rPr sz="1600" b="1" spc="15" dirty="0">
                <a:solidFill>
                  <a:srgbClr val="E7E6E6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Projection</a:t>
            </a:r>
            <a:r>
              <a:rPr sz="1600" b="1" spc="-25" dirty="0">
                <a:solidFill>
                  <a:srgbClr val="E7E6E6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of Flatten</a:t>
            </a:r>
            <a:r>
              <a:rPr sz="1600" b="1" spc="-20" dirty="0">
                <a:solidFill>
                  <a:srgbClr val="E7E6E6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Patches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75802" y="3411410"/>
            <a:ext cx="6125210" cy="544195"/>
            <a:chOff x="1975802" y="3411410"/>
            <a:chExt cx="6125210" cy="544195"/>
          </a:xfrm>
        </p:grpSpPr>
        <p:sp>
          <p:nvSpPr>
            <p:cNvPr id="10" name="object 10"/>
            <p:cNvSpPr/>
            <p:nvPr/>
          </p:nvSpPr>
          <p:spPr>
            <a:xfrm>
              <a:off x="1996439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96439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0279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0279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42615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42615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89503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9503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3551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3551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17391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17391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1972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1972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6356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6356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4456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4456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8840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8840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32832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32832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76672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6672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21095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21095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64936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64936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4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48983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48983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2824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92824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6772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8" y="422020"/>
                  </a:lnTo>
                  <a:lnTo>
                    <a:pt x="246888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67727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246888" y="80899"/>
                  </a:moveTo>
                  <a:lnTo>
                    <a:pt x="246888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8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11568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123443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3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11568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3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3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89519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7" y="422020"/>
                  </a:lnTo>
                  <a:lnTo>
                    <a:pt x="246887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89519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246887" y="80899"/>
                  </a:moveTo>
                  <a:lnTo>
                    <a:pt x="246887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7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33360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123444" y="0"/>
                  </a:moveTo>
                  <a:lnTo>
                    <a:pt x="75384" y="6353"/>
                  </a:lnTo>
                  <a:lnTo>
                    <a:pt x="36147" y="23685"/>
                  </a:lnTo>
                  <a:lnTo>
                    <a:pt x="9697" y="49399"/>
                  </a:lnTo>
                  <a:lnTo>
                    <a:pt x="0" y="80899"/>
                  </a:lnTo>
                  <a:lnTo>
                    <a:pt x="0" y="422020"/>
                  </a:lnTo>
                  <a:lnTo>
                    <a:pt x="9697" y="453520"/>
                  </a:lnTo>
                  <a:lnTo>
                    <a:pt x="36147" y="479234"/>
                  </a:lnTo>
                  <a:lnTo>
                    <a:pt x="75384" y="496566"/>
                  </a:lnTo>
                  <a:lnTo>
                    <a:pt x="123444" y="502919"/>
                  </a:lnTo>
                  <a:lnTo>
                    <a:pt x="171503" y="496566"/>
                  </a:lnTo>
                  <a:lnTo>
                    <a:pt x="210740" y="479234"/>
                  </a:lnTo>
                  <a:lnTo>
                    <a:pt x="237190" y="453520"/>
                  </a:lnTo>
                  <a:lnTo>
                    <a:pt x="246888" y="422020"/>
                  </a:lnTo>
                  <a:lnTo>
                    <a:pt x="246888" y="80899"/>
                  </a:lnTo>
                  <a:lnTo>
                    <a:pt x="237190" y="49399"/>
                  </a:lnTo>
                  <a:lnTo>
                    <a:pt x="210740" y="23685"/>
                  </a:lnTo>
                  <a:lnTo>
                    <a:pt x="171503" y="6353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33360" y="3432047"/>
              <a:ext cx="247015" cy="502920"/>
            </a:xfrm>
            <a:custGeom>
              <a:avLst/>
              <a:gdLst/>
              <a:ahLst/>
              <a:cxnLst/>
              <a:rect l="l" t="t" r="r" b="b"/>
              <a:pathLst>
                <a:path w="247015" h="502920">
                  <a:moveTo>
                    <a:pt x="246888" y="80899"/>
                  </a:moveTo>
                  <a:lnTo>
                    <a:pt x="246888" y="422020"/>
                  </a:lnTo>
                  <a:lnTo>
                    <a:pt x="237190" y="453520"/>
                  </a:lnTo>
                  <a:lnTo>
                    <a:pt x="210740" y="479234"/>
                  </a:lnTo>
                  <a:lnTo>
                    <a:pt x="171503" y="496566"/>
                  </a:lnTo>
                  <a:lnTo>
                    <a:pt x="123444" y="502919"/>
                  </a:lnTo>
                  <a:lnTo>
                    <a:pt x="75384" y="496566"/>
                  </a:lnTo>
                  <a:lnTo>
                    <a:pt x="36147" y="479234"/>
                  </a:lnTo>
                  <a:lnTo>
                    <a:pt x="9697" y="453520"/>
                  </a:lnTo>
                  <a:lnTo>
                    <a:pt x="0" y="422020"/>
                  </a:lnTo>
                  <a:lnTo>
                    <a:pt x="0" y="80899"/>
                  </a:lnTo>
                  <a:lnTo>
                    <a:pt x="9697" y="49399"/>
                  </a:lnTo>
                  <a:lnTo>
                    <a:pt x="36147" y="23685"/>
                  </a:lnTo>
                  <a:lnTo>
                    <a:pt x="75384" y="6353"/>
                  </a:lnTo>
                  <a:lnTo>
                    <a:pt x="123444" y="0"/>
                  </a:lnTo>
                  <a:lnTo>
                    <a:pt x="171503" y="6353"/>
                  </a:lnTo>
                  <a:lnTo>
                    <a:pt x="210740" y="23685"/>
                  </a:lnTo>
                  <a:lnTo>
                    <a:pt x="237190" y="49399"/>
                  </a:lnTo>
                  <a:lnTo>
                    <a:pt x="246888" y="80899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992629" y="3508324"/>
            <a:ext cx="58369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97230" algn="l"/>
                <a:tab pos="1325880" algn="l"/>
                <a:tab pos="1973580" algn="l"/>
                <a:tab pos="2597785" algn="l"/>
                <a:tab pos="3187065" algn="l"/>
                <a:tab pos="3775710" algn="l"/>
                <a:tab pos="4402455" algn="l"/>
                <a:tab pos="5022850" algn="l"/>
                <a:tab pos="5643245" algn="l"/>
              </a:tabLst>
            </a:pPr>
            <a:r>
              <a:rPr sz="2000" b="1" spc="-5" dirty="0">
                <a:solidFill>
                  <a:srgbClr val="E7E6E6"/>
                </a:solidFill>
                <a:latin typeface="Comic Sans MS"/>
                <a:cs typeface="Comic Sans MS"/>
              </a:rPr>
              <a:t>0</a:t>
            </a:r>
            <a:r>
              <a:rPr sz="2000" b="1" spc="-85" dirty="0">
                <a:solidFill>
                  <a:srgbClr val="E7E6E6"/>
                </a:solidFill>
                <a:latin typeface="Comic Sans MS"/>
                <a:cs typeface="Comic Sans MS"/>
              </a:rPr>
              <a:t> </a:t>
            </a:r>
            <a:r>
              <a:rPr sz="3000" b="1" spc="-7" baseline="-9722" dirty="0">
                <a:solidFill>
                  <a:srgbClr val="404040"/>
                </a:solidFill>
                <a:latin typeface="Comic Sans MS"/>
                <a:cs typeface="Comic Sans MS"/>
              </a:rPr>
              <a:t>*	</a:t>
            </a:r>
            <a:r>
              <a:rPr sz="2000" b="1" spc="-5" dirty="0">
                <a:solidFill>
                  <a:srgbClr val="E7E6E6"/>
                </a:solidFill>
                <a:latin typeface="Comic Sans MS"/>
                <a:cs typeface="Comic Sans MS"/>
              </a:rPr>
              <a:t>1	2	3	4	5	6	7	8	9</a:t>
            </a:r>
            <a:endParaRPr sz="2000">
              <a:latin typeface="Comic Sans MS"/>
              <a:cs typeface="Comic Sans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97850" y="2259266"/>
            <a:ext cx="6881495" cy="702945"/>
            <a:chOff x="1597850" y="2259266"/>
            <a:chExt cx="6881495" cy="702945"/>
          </a:xfrm>
        </p:grpSpPr>
        <p:sp>
          <p:nvSpPr>
            <p:cNvPr id="52" name="object 52"/>
            <p:cNvSpPr/>
            <p:nvPr/>
          </p:nvSpPr>
          <p:spPr>
            <a:xfrm>
              <a:off x="1618488" y="2279904"/>
              <a:ext cx="6840220" cy="661670"/>
            </a:xfrm>
            <a:custGeom>
              <a:avLst/>
              <a:gdLst/>
              <a:ahLst/>
              <a:cxnLst/>
              <a:rect l="l" t="t" r="r" b="b"/>
              <a:pathLst>
                <a:path w="6840220" h="661669">
                  <a:moveTo>
                    <a:pt x="6729476" y="0"/>
                  </a:moveTo>
                  <a:lnTo>
                    <a:pt x="110236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80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6" y="661416"/>
                  </a:lnTo>
                  <a:lnTo>
                    <a:pt x="6729476" y="661416"/>
                  </a:lnTo>
                  <a:lnTo>
                    <a:pt x="6772364" y="652746"/>
                  </a:lnTo>
                  <a:lnTo>
                    <a:pt x="6807406" y="629110"/>
                  </a:lnTo>
                  <a:lnTo>
                    <a:pt x="6831042" y="594068"/>
                  </a:lnTo>
                  <a:lnTo>
                    <a:pt x="6839711" y="551180"/>
                  </a:lnTo>
                  <a:lnTo>
                    <a:pt x="6839711" y="110236"/>
                  </a:lnTo>
                  <a:lnTo>
                    <a:pt x="6831042" y="67347"/>
                  </a:lnTo>
                  <a:lnTo>
                    <a:pt x="6807406" y="32305"/>
                  </a:lnTo>
                  <a:lnTo>
                    <a:pt x="6772364" y="8669"/>
                  </a:lnTo>
                  <a:lnTo>
                    <a:pt x="6729476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18488" y="2279904"/>
              <a:ext cx="6840220" cy="661670"/>
            </a:xfrm>
            <a:custGeom>
              <a:avLst/>
              <a:gdLst/>
              <a:ahLst/>
              <a:cxnLst/>
              <a:rect l="l" t="t" r="r" b="b"/>
              <a:pathLst>
                <a:path w="6840220" h="661669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6" y="0"/>
                  </a:lnTo>
                  <a:lnTo>
                    <a:pt x="6729476" y="0"/>
                  </a:lnTo>
                  <a:lnTo>
                    <a:pt x="6772364" y="8669"/>
                  </a:lnTo>
                  <a:lnTo>
                    <a:pt x="6807406" y="32305"/>
                  </a:lnTo>
                  <a:lnTo>
                    <a:pt x="6831042" y="67347"/>
                  </a:lnTo>
                  <a:lnTo>
                    <a:pt x="6839711" y="110236"/>
                  </a:lnTo>
                  <a:lnTo>
                    <a:pt x="6839711" y="551180"/>
                  </a:lnTo>
                  <a:lnTo>
                    <a:pt x="6831042" y="594068"/>
                  </a:lnTo>
                  <a:lnTo>
                    <a:pt x="6807406" y="629110"/>
                  </a:lnTo>
                  <a:lnTo>
                    <a:pt x="6772364" y="652746"/>
                  </a:lnTo>
                  <a:lnTo>
                    <a:pt x="6729476" y="661416"/>
                  </a:lnTo>
                  <a:lnTo>
                    <a:pt x="110236" y="661416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80"/>
                  </a:lnTo>
                  <a:lnTo>
                    <a:pt x="0" y="110236"/>
                  </a:lnTo>
                  <a:close/>
                </a:path>
              </a:pathLst>
            </a:custGeom>
            <a:ln w="4127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976878" y="2465069"/>
            <a:ext cx="21228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E7E6E6"/>
                </a:solidFill>
                <a:latin typeface="Comic Sans MS"/>
                <a:cs typeface="Comic Sans MS"/>
              </a:rPr>
              <a:t>Transformer</a:t>
            </a:r>
            <a:r>
              <a:rPr sz="1600" b="1" spc="-60" dirty="0">
                <a:solidFill>
                  <a:srgbClr val="E7E6E6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E7E6E6"/>
                </a:solidFill>
                <a:latin typeface="Comic Sans MS"/>
                <a:cs typeface="Comic Sans MS"/>
              </a:rPr>
              <a:t>Encoder</a:t>
            </a:r>
            <a:endParaRPr sz="1600">
              <a:latin typeface="Comic Sans MS"/>
              <a:cs typeface="Comic Sans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4672584"/>
            <a:ext cx="515112" cy="509015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639" y="4672584"/>
            <a:ext cx="515111" cy="50901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12" y="4672584"/>
            <a:ext cx="518159" cy="509015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79" y="5824728"/>
            <a:ext cx="509016" cy="512064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3712" y="5824728"/>
            <a:ext cx="518159" cy="512064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3688" y="5824728"/>
            <a:ext cx="512063" cy="51206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3688" y="5245608"/>
            <a:ext cx="509015" cy="51815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3712" y="5248655"/>
            <a:ext cx="518159" cy="50901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831" y="5248655"/>
            <a:ext cx="512064" cy="509016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1597850" y="1213802"/>
            <a:ext cx="6616700" cy="4479925"/>
            <a:chOff x="1597850" y="1213802"/>
            <a:chExt cx="6616700" cy="4479925"/>
          </a:xfrm>
        </p:grpSpPr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7584" y="5181599"/>
              <a:ext cx="518159" cy="5090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7664" y="5181599"/>
              <a:ext cx="515112" cy="50901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2504" y="5181599"/>
              <a:ext cx="515112" cy="5090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6864" y="5181599"/>
              <a:ext cx="509015" cy="50901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9511" y="5181599"/>
              <a:ext cx="518160" cy="50901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9967" y="5178551"/>
              <a:ext cx="512063" cy="51511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4808" y="5178551"/>
              <a:ext cx="509015" cy="51511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7455" y="5178551"/>
              <a:ext cx="518159" cy="5151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5344" y="5181599"/>
              <a:ext cx="509016" cy="5090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060956" y="5356645"/>
              <a:ext cx="569595" cy="177800"/>
            </a:xfrm>
            <a:custGeom>
              <a:avLst/>
              <a:gdLst/>
              <a:ahLst/>
              <a:cxnLst/>
              <a:rect l="l" t="t" r="r" b="b"/>
              <a:pathLst>
                <a:path w="569594" h="177800">
                  <a:moveTo>
                    <a:pt x="473075" y="88606"/>
                  </a:moveTo>
                  <a:lnTo>
                    <a:pt x="406019" y="130516"/>
                  </a:lnTo>
                  <a:lnTo>
                    <a:pt x="398732" y="137475"/>
                  </a:lnTo>
                  <a:lnTo>
                    <a:pt x="394779" y="146375"/>
                  </a:lnTo>
                  <a:lnTo>
                    <a:pt x="394446" y="156108"/>
                  </a:lnTo>
                  <a:lnTo>
                    <a:pt x="398018" y="165568"/>
                  </a:lnTo>
                  <a:lnTo>
                    <a:pt x="404921" y="172910"/>
                  </a:lnTo>
                  <a:lnTo>
                    <a:pt x="413813" y="176871"/>
                  </a:lnTo>
                  <a:lnTo>
                    <a:pt x="423539" y="177212"/>
                  </a:lnTo>
                  <a:lnTo>
                    <a:pt x="432943" y="173696"/>
                  </a:lnTo>
                  <a:lnTo>
                    <a:pt x="528446" y="114006"/>
                  </a:lnTo>
                  <a:lnTo>
                    <a:pt x="521081" y="114006"/>
                  </a:lnTo>
                  <a:lnTo>
                    <a:pt x="530996" y="112002"/>
                  </a:lnTo>
                  <a:lnTo>
                    <a:pt x="533667" y="110196"/>
                  </a:lnTo>
                  <a:lnTo>
                    <a:pt x="507619" y="110196"/>
                  </a:lnTo>
                  <a:lnTo>
                    <a:pt x="473075" y="88606"/>
                  </a:lnTo>
                  <a:close/>
                </a:path>
                <a:path w="569594" h="177800">
                  <a:moveTo>
                    <a:pt x="432435" y="63206"/>
                  </a:moveTo>
                  <a:lnTo>
                    <a:pt x="25400" y="63206"/>
                  </a:lnTo>
                  <a:lnTo>
                    <a:pt x="15537" y="65210"/>
                  </a:lnTo>
                  <a:lnTo>
                    <a:pt x="7461" y="70667"/>
                  </a:lnTo>
                  <a:lnTo>
                    <a:pt x="2004" y="78743"/>
                  </a:lnTo>
                  <a:lnTo>
                    <a:pt x="0" y="88606"/>
                  </a:lnTo>
                  <a:lnTo>
                    <a:pt x="2004" y="98468"/>
                  </a:lnTo>
                  <a:lnTo>
                    <a:pt x="7461" y="106545"/>
                  </a:lnTo>
                  <a:lnTo>
                    <a:pt x="15537" y="112002"/>
                  </a:lnTo>
                  <a:lnTo>
                    <a:pt x="25400" y="114006"/>
                  </a:lnTo>
                  <a:lnTo>
                    <a:pt x="432434" y="114006"/>
                  </a:lnTo>
                  <a:lnTo>
                    <a:pt x="473074" y="88606"/>
                  </a:lnTo>
                  <a:lnTo>
                    <a:pt x="432435" y="63206"/>
                  </a:lnTo>
                  <a:close/>
                </a:path>
                <a:path w="569594" h="177800">
                  <a:moveTo>
                    <a:pt x="528447" y="63206"/>
                  </a:moveTo>
                  <a:lnTo>
                    <a:pt x="521081" y="63206"/>
                  </a:lnTo>
                  <a:lnTo>
                    <a:pt x="530996" y="65210"/>
                  </a:lnTo>
                  <a:lnTo>
                    <a:pt x="539067" y="70667"/>
                  </a:lnTo>
                  <a:lnTo>
                    <a:pt x="544494" y="78743"/>
                  </a:lnTo>
                  <a:lnTo>
                    <a:pt x="546481" y="88606"/>
                  </a:lnTo>
                  <a:lnTo>
                    <a:pt x="544494" y="98468"/>
                  </a:lnTo>
                  <a:lnTo>
                    <a:pt x="539067" y="106545"/>
                  </a:lnTo>
                  <a:lnTo>
                    <a:pt x="530996" y="112002"/>
                  </a:lnTo>
                  <a:lnTo>
                    <a:pt x="521081" y="114006"/>
                  </a:lnTo>
                  <a:lnTo>
                    <a:pt x="528446" y="114006"/>
                  </a:lnTo>
                  <a:lnTo>
                    <a:pt x="569087" y="88606"/>
                  </a:lnTo>
                  <a:lnTo>
                    <a:pt x="528447" y="63206"/>
                  </a:lnTo>
                  <a:close/>
                </a:path>
                <a:path w="569594" h="177800">
                  <a:moveTo>
                    <a:pt x="507619" y="67016"/>
                  </a:moveTo>
                  <a:lnTo>
                    <a:pt x="473075" y="88606"/>
                  </a:lnTo>
                  <a:lnTo>
                    <a:pt x="507619" y="110196"/>
                  </a:lnTo>
                  <a:lnTo>
                    <a:pt x="507619" y="67016"/>
                  </a:lnTo>
                  <a:close/>
                </a:path>
                <a:path w="569594" h="177800">
                  <a:moveTo>
                    <a:pt x="533667" y="67016"/>
                  </a:moveTo>
                  <a:lnTo>
                    <a:pt x="507619" y="67016"/>
                  </a:lnTo>
                  <a:lnTo>
                    <a:pt x="507619" y="110196"/>
                  </a:lnTo>
                  <a:lnTo>
                    <a:pt x="533667" y="110196"/>
                  </a:lnTo>
                  <a:lnTo>
                    <a:pt x="539067" y="106545"/>
                  </a:lnTo>
                  <a:lnTo>
                    <a:pt x="544494" y="98468"/>
                  </a:lnTo>
                  <a:lnTo>
                    <a:pt x="546481" y="88606"/>
                  </a:lnTo>
                  <a:lnTo>
                    <a:pt x="544494" y="78743"/>
                  </a:lnTo>
                  <a:lnTo>
                    <a:pt x="539067" y="70667"/>
                  </a:lnTo>
                  <a:lnTo>
                    <a:pt x="533667" y="67016"/>
                  </a:lnTo>
                  <a:close/>
                </a:path>
                <a:path w="569594" h="177800">
                  <a:moveTo>
                    <a:pt x="423539" y="0"/>
                  </a:moveTo>
                  <a:lnTo>
                    <a:pt x="413813" y="341"/>
                  </a:lnTo>
                  <a:lnTo>
                    <a:pt x="404921" y="4302"/>
                  </a:lnTo>
                  <a:lnTo>
                    <a:pt x="398018" y="11644"/>
                  </a:lnTo>
                  <a:lnTo>
                    <a:pt x="394446" y="21103"/>
                  </a:lnTo>
                  <a:lnTo>
                    <a:pt x="394779" y="30837"/>
                  </a:lnTo>
                  <a:lnTo>
                    <a:pt x="398732" y="39737"/>
                  </a:lnTo>
                  <a:lnTo>
                    <a:pt x="406019" y="46696"/>
                  </a:lnTo>
                  <a:lnTo>
                    <a:pt x="473075" y="88606"/>
                  </a:lnTo>
                  <a:lnTo>
                    <a:pt x="507619" y="67016"/>
                  </a:lnTo>
                  <a:lnTo>
                    <a:pt x="533667" y="67016"/>
                  </a:lnTo>
                  <a:lnTo>
                    <a:pt x="530996" y="65210"/>
                  </a:lnTo>
                  <a:lnTo>
                    <a:pt x="521081" y="63206"/>
                  </a:lnTo>
                  <a:lnTo>
                    <a:pt x="528447" y="63206"/>
                  </a:lnTo>
                  <a:lnTo>
                    <a:pt x="432943" y="3516"/>
                  </a:lnTo>
                  <a:lnTo>
                    <a:pt x="42353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18488" y="1234439"/>
              <a:ext cx="1271270" cy="661670"/>
            </a:xfrm>
            <a:custGeom>
              <a:avLst/>
              <a:gdLst/>
              <a:ahLst/>
              <a:cxnLst/>
              <a:rect l="l" t="t" r="r" b="b"/>
              <a:pathLst>
                <a:path w="1271270" h="661669">
                  <a:moveTo>
                    <a:pt x="1160780" y="0"/>
                  </a:moveTo>
                  <a:lnTo>
                    <a:pt x="110236" y="0"/>
                  </a:lnTo>
                  <a:lnTo>
                    <a:pt x="67347" y="8669"/>
                  </a:lnTo>
                  <a:lnTo>
                    <a:pt x="32305" y="32305"/>
                  </a:lnTo>
                  <a:lnTo>
                    <a:pt x="8669" y="67347"/>
                  </a:lnTo>
                  <a:lnTo>
                    <a:pt x="0" y="110236"/>
                  </a:lnTo>
                  <a:lnTo>
                    <a:pt x="0" y="551180"/>
                  </a:lnTo>
                  <a:lnTo>
                    <a:pt x="8669" y="594068"/>
                  </a:lnTo>
                  <a:lnTo>
                    <a:pt x="32305" y="629110"/>
                  </a:lnTo>
                  <a:lnTo>
                    <a:pt x="67347" y="652746"/>
                  </a:lnTo>
                  <a:lnTo>
                    <a:pt x="110236" y="661415"/>
                  </a:lnTo>
                  <a:lnTo>
                    <a:pt x="1160780" y="661415"/>
                  </a:lnTo>
                  <a:lnTo>
                    <a:pt x="1203668" y="652746"/>
                  </a:lnTo>
                  <a:lnTo>
                    <a:pt x="1238710" y="629110"/>
                  </a:lnTo>
                  <a:lnTo>
                    <a:pt x="1262346" y="594068"/>
                  </a:lnTo>
                  <a:lnTo>
                    <a:pt x="1271016" y="551180"/>
                  </a:lnTo>
                  <a:lnTo>
                    <a:pt x="1271016" y="110236"/>
                  </a:lnTo>
                  <a:lnTo>
                    <a:pt x="1262346" y="67347"/>
                  </a:lnTo>
                  <a:lnTo>
                    <a:pt x="1238710" y="32305"/>
                  </a:lnTo>
                  <a:lnTo>
                    <a:pt x="1203668" y="8669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18488" y="1234439"/>
              <a:ext cx="1271270" cy="661670"/>
            </a:xfrm>
            <a:custGeom>
              <a:avLst/>
              <a:gdLst/>
              <a:ahLst/>
              <a:cxnLst/>
              <a:rect l="l" t="t" r="r" b="b"/>
              <a:pathLst>
                <a:path w="1271270" h="661669">
                  <a:moveTo>
                    <a:pt x="0" y="110236"/>
                  </a:moveTo>
                  <a:lnTo>
                    <a:pt x="8669" y="67347"/>
                  </a:lnTo>
                  <a:lnTo>
                    <a:pt x="32305" y="32305"/>
                  </a:lnTo>
                  <a:lnTo>
                    <a:pt x="67347" y="8669"/>
                  </a:lnTo>
                  <a:lnTo>
                    <a:pt x="110236" y="0"/>
                  </a:lnTo>
                  <a:lnTo>
                    <a:pt x="1160780" y="0"/>
                  </a:lnTo>
                  <a:lnTo>
                    <a:pt x="1203668" y="8669"/>
                  </a:lnTo>
                  <a:lnTo>
                    <a:pt x="1238710" y="32305"/>
                  </a:lnTo>
                  <a:lnTo>
                    <a:pt x="1262346" y="67347"/>
                  </a:lnTo>
                  <a:lnTo>
                    <a:pt x="1271016" y="110236"/>
                  </a:lnTo>
                  <a:lnTo>
                    <a:pt x="1271016" y="551180"/>
                  </a:lnTo>
                  <a:lnTo>
                    <a:pt x="1262346" y="594068"/>
                  </a:lnTo>
                  <a:lnTo>
                    <a:pt x="1238710" y="629110"/>
                  </a:lnTo>
                  <a:lnTo>
                    <a:pt x="1203668" y="652746"/>
                  </a:lnTo>
                  <a:lnTo>
                    <a:pt x="1160780" y="661415"/>
                  </a:lnTo>
                  <a:lnTo>
                    <a:pt x="110236" y="661415"/>
                  </a:lnTo>
                  <a:lnTo>
                    <a:pt x="67347" y="652746"/>
                  </a:lnTo>
                  <a:lnTo>
                    <a:pt x="32305" y="629110"/>
                  </a:lnTo>
                  <a:lnTo>
                    <a:pt x="8669" y="594068"/>
                  </a:lnTo>
                  <a:lnTo>
                    <a:pt x="0" y="551180"/>
                  </a:lnTo>
                  <a:lnTo>
                    <a:pt x="0" y="110236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90296" y="3512565"/>
            <a:ext cx="164020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7815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04040"/>
                </a:solidFill>
                <a:latin typeface="Comic Sans MS"/>
                <a:cs typeface="Comic Sans MS"/>
              </a:rPr>
              <a:t>Patch</a:t>
            </a:r>
            <a:r>
              <a:rPr sz="1400" b="1" spc="3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Comic Sans MS"/>
                <a:cs typeface="Comic Sans MS"/>
              </a:rPr>
              <a:t>+ </a:t>
            </a:r>
            <a:r>
              <a:rPr sz="1400" b="1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Comic Sans MS"/>
                <a:cs typeface="Comic Sans MS"/>
              </a:rPr>
              <a:t>Position</a:t>
            </a:r>
            <a:r>
              <a:rPr sz="1400" b="1" spc="1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400" b="1" spc="-15" dirty="0">
                <a:solidFill>
                  <a:srgbClr val="404040"/>
                </a:solidFill>
                <a:latin typeface="Comic Sans MS"/>
                <a:cs typeface="Comic Sans MS"/>
              </a:rPr>
              <a:t>Embedding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775841" y="1419860"/>
            <a:ext cx="9594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Mlp</a:t>
            </a:r>
            <a:r>
              <a:rPr sz="1600" b="1" spc="-65" dirty="0">
                <a:solidFill>
                  <a:srgbClr val="E7E6E6"/>
                </a:solidFill>
                <a:latin typeface="Comic Sans MS"/>
                <a:cs typeface="Comic Sans MS"/>
              </a:rPr>
              <a:t> </a:t>
            </a:r>
            <a:r>
              <a:rPr sz="1600" b="1" spc="-10" dirty="0">
                <a:solidFill>
                  <a:srgbClr val="E7E6E6"/>
                </a:solidFill>
                <a:latin typeface="Comic Sans MS"/>
                <a:cs typeface="Comic Sans MS"/>
              </a:rPr>
              <a:t>Head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06082" y="1216850"/>
            <a:ext cx="821690" cy="699770"/>
            <a:chOff x="406082" y="1216850"/>
            <a:chExt cx="821690" cy="699770"/>
          </a:xfrm>
        </p:grpSpPr>
        <p:sp>
          <p:nvSpPr>
            <p:cNvPr id="80" name="object 80"/>
            <p:cNvSpPr/>
            <p:nvPr/>
          </p:nvSpPr>
          <p:spPr>
            <a:xfrm>
              <a:off x="426720" y="1237488"/>
              <a:ext cx="780415" cy="658495"/>
            </a:xfrm>
            <a:custGeom>
              <a:avLst/>
              <a:gdLst/>
              <a:ahLst/>
              <a:cxnLst/>
              <a:rect l="l" t="t" r="r" b="b"/>
              <a:pathLst>
                <a:path w="780415" h="658494">
                  <a:moveTo>
                    <a:pt x="670560" y="0"/>
                  </a:moveTo>
                  <a:lnTo>
                    <a:pt x="109728" y="0"/>
                  </a:lnTo>
                  <a:lnTo>
                    <a:pt x="67015" y="8626"/>
                  </a:lnTo>
                  <a:lnTo>
                    <a:pt x="32137" y="32146"/>
                  </a:lnTo>
                  <a:lnTo>
                    <a:pt x="8622" y="67026"/>
                  </a:lnTo>
                  <a:lnTo>
                    <a:pt x="0" y="109727"/>
                  </a:lnTo>
                  <a:lnTo>
                    <a:pt x="0" y="548639"/>
                  </a:lnTo>
                  <a:lnTo>
                    <a:pt x="8622" y="591341"/>
                  </a:lnTo>
                  <a:lnTo>
                    <a:pt x="32137" y="626221"/>
                  </a:lnTo>
                  <a:lnTo>
                    <a:pt x="67015" y="649741"/>
                  </a:lnTo>
                  <a:lnTo>
                    <a:pt x="109728" y="658367"/>
                  </a:lnTo>
                  <a:lnTo>
                    <a:pt x="670560" y="658367"/>
                  </a:lnTo>
                  <a:lnTo>
                    <a:pt x="713272" y="649741"/>
                  </a:lnTo>
                  <a:lnTo>
                    <a:pt x="748150" y="626221"/>
                  </a:lnTo>
                  <a:lnTo>
                    <a:pt x="771665" y="591341"/>
                  </a:lnTo>
                  <a:lnTo>
                    <a:pt x="780288" y="548639"/>
                  </a:lnTo>
                  <a:lnTo>
                    <a:pt x="780288" y="109727"/>
                  </a:lnTo>
                  <a:lnTo>
                    <a:pt x="771665" y="67026"/>
                  </a:lnTo>
                  <a:lnTo>
                    <a:pt x="748150" y="32146"/>
                  </a:lnTo>
                  <a:lnTo>
                    <a:pt x="713272" y="8626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2CC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6720" y="1237488"/>
              <a:ext cx="780415" cy="658495"/>
            </a:xfrm>
            <a:custGeom>
              <a:avLst/>
              <a:gdLst/>
              <a:ahLst/>
              <a:cxnLst/>
              <a:rect l="l" t="t" r="r" b="b"/>
              <a:pathLst>
                <a:path w="780415" h="658494">
                  <a:moveTo>
                    <a:pt x="0" y="109727"/>
                  </a:moveTo>
                  <a:lnTo>
                    <a:pt x="8622" y="67026"/>
                  </a:lnTo>
                  <a:lnTo>
                    <a:pt x="32137" y="32146"/>
                  </a:lnTo>
                  <a:lnTo>
                    <a:pt x="67015" y="8626"/>
                  </a:lnTo>
                  <a:lnTo>
                    <a:pt x="109728" y="0"/>
                  </a:lnTo>
                  <a:lnTo>
                    <a:pt x="670560" y="0"/>
                  </a:lnTo>
                  <a:lnTo>
                    <a:pt x="713272" y="8626"/>
                  </a:lnTo>
                  <a:lnTo>
                    <a:pt x="748150" y="32146"/>
                  </a:lnTo>
                  <a:lnTo>
                    <a:pt x="771665" y="67026"/>
                  </a:lnTo>
                  <a:lnTo>
                    <a:pt x="780288" y="109727"/>
                  </a:lnTo>
                  <a:lnTo>
                    <a:pt x="780288" y="548639"/>
                  </a:lnTo>
                  <a:lnTo>
                    <a:pt x="771665" y="591341"/>
                  </a:lnTo>
                  <a:lnTo>
                    <a:pt x="748150" y="626221"/>
                  </a:lnTo>
                  <a:lnTo>
                    <a:pt x="713272" y="649741"/>
                  </a:lnTo>
                  <a:lnTo>
                    <a:pt x="670560" y="658367"/>
                  </a:lnTo>
                  <a:lnTo>
                    <a:pt x="109728" y="658367"/>
                  </a:lnTo>
                  <a:lnTo>
                    <a:pt x="67015" y="649741"/>
                  </a:lnTo>
                  <a:lnTo>
                    <a:pt x="32137" y="626221"/>
                  </a:lnTo>
                  <a:lnTo>
                    <a:pt x="8622" y="591341"/>
                  </a:lnTo>
                  <a:lnTo>
                    <a:pt x="0" y="548639"/>
                  </a:lnTo>
                  <a:lnTo>
                    <a:pt x="0" y="109727"/>
                  </a:lnTo>
                  <a:close/>
                </a:path>
              </a:pathLst>
            </a:custGeom>
            <a:ln w="412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57885" y="1421130"/>
            <a:ext cx="51815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solidFill>
                  <a:srgbClr val="E7E6E6"/>
                </a:solidFill>
                <a:latin typeface="Comic Sans MS"/>
                <a:cs typeface="Comic Sans MS"/>
              </a:rPr>
              <a:t>C</a:t>
            </a:r>
            <a:r>
              <a:rPr sz="1600" b="1" spc="-10" dirty="0">
                <a:solidFill>
                  <a:srgbClr val="E7E6E6"/>
                </a:solidFill>
                <a:latin typeface="Comic Sans MS"/>
                <a:cs typeface="Comic Sans MS"/>
              </a:rPr>
              <a:t>la</a:t>
            </a:r>
            <a:r>
              <a:rPr sz="1600" b="1" spc="5" dirty="0">
                <a:solidFill>
                  <a:srgbClr val="E7E6E6"/>
                </a:solidFill>
                <a:latin typeface="Comic Sans MS"/>
                <a:cs typeface="Comic Sans MS"/>
              </a:rPr>
              <a:t>s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s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206868" y="1308988"/>
            <a:ext cx="10229850" cy="5173345"/>
            <a:chOff x="1206868" y="1308988"/>
            <a:chExt cx="10229850" cy="5173345"/>
          </a:xfrm>
        </p:grpSpPr>
        <p:sp>
          <p:nvSpPr>
            <p:cNvPr id="84" name="object 84"/>
            <p:cNvSpPr/>
            <p:nvPr/>
          </p:nvSpPr>
          <p:spPr>
            <a:xfrm>
              <a:off x="1206868" y="1494688"/>
              <a:ext cx="6830059" cy="2856230"/>
            </a:xfrm>
            <a:custGeom>
              <a:avLst/>
              <a:gdLst/>
              <a:ahLst/>
              <a:cxnLst/>
              <a:rect l="l" t="t" r="r" b="b"/>
              <a:pathLst>
                <a:path w="6830059" h="2856229">
                  <a:moveTo>
                    <a:pt x="432193" y="71983"/>
                  </a:moveTo>
                  <a:lnTo>
                    <a:pt x="430555" y="63931"/>
                  </a:lnTo>
                  <a:lnTo>
                    <a:pt x="426123" y="57353"/>
                  </a:lnTo>
                  <a:lnTo>
                    <a:pt x="419544" y="52920"/>
                  </a:lnTo>
                  <a:lnTo>
                    <a:pt x="411492" y="51282"/>
                  </a:lnTo>
                  <a:lnTo>
                    <a:pt x="110871" y="52209"/>
                  </a:lnTo>
                  <a:lnTo>
                    <a:pt x="132346" y="38709"/>
                  </a:lnTo>
                  <a:lnTo>
                    <a:pt x="125933" y="1130"/>
                  </a:lnTo>
                  <a:lnTo>
                    <a:pt x="118033" y="876"/>
                  </a:lnTo>
                  <a:lnTo>
                    <a:pt x="110375" y="3784"/>
                  </a:lnTo>
                  <a:lnTo>
                    <a:pt x="0" y="73253"/>
                  </a:lnTo>
                  <a:lnTo>
                    <a:pt x="110756" y="141960"/>
                  </a:lnTo>
                  <a:lnTo>
                    <a:pt x="118414" y="144805"/>
                  </a:lnTo>
                  <a:lnTo>
                    <a:pt x="126314" y="144526"/>
                  </a:lnTo>
                  <a:lnTo>
                    <a:pt x="133540" y="141300"/>
                  </a:lnTo>
                  <a:lnTo>
                    <a:pt x="139204" y="135356"/>
                  </a:lnTo>
                  <a:lnTo>
                    <a:pt x="142036" y="127685"/>
                  </a:lnTo>
                  <a:lnTo>
                    <a:pt x="141744" y="119761"/>
                  </a:lnTo>
                  <a:lnTo>
                    <a:pt x="138480" y="112522"/>
                  </a:lnTo>
                  <a:lnTo>
                    <a:pt x="132473" y="106908"/>
                  </a:lnTo>
                  <a:lnTo>
                    <a:pt x="111188" y="93700"/>
                  </a:lnTo>
                  <a:lnTo>
                    <a:pt x="110832" y="93484"/>
                  </a:lnTo>
                  <a:lnTo>
                    <a:pt x="411619" y="92557"/>
                  </a:lnTo>
                  <a:lnTo>
                    <a:pt x="419671" y="90944"/>
                  </a:lnTo>
                  <a:lnTo>
                    <a:pt x="426237" y="86512"/>
                  </a:lnTo>
                  <a:lnTo>
                    <a:pt x="430631" y="79971"/>
                  </a:lnTo>
                  <a:lnTo>
                    <a:pt x="432193" y="71983"/>
                  </a:lnTo>
                  <a:close/>
                </a:path>
                <a:path w="6830059" h="2856229">
                  <a:moveTo>
                    <a:pt x="1867395" y="1579918"/>
                  </a:moveTo>
                  <a:lnTo>
                    <a:pt x="1864499" y="1572234"/>
                  </a:lnTo>
                  <a:lnTo>
                    <a:pt x="1806841" y="1480032"/>
                  </a:lnTo>
                  <a:lnTo>
                    <a:pt x="1795411" y="1461744"/>
                  </a:lnTo>
                  <a:lnTo>
                    <a:pt x="1726323" y="1572234"/>
                  </a:lnTo>
                  <a:lnTo>
                    <a:pt x="1723415" y="1579918"/>
                  </a:lnTo>
                  <a:lnTo>
                    <a:pt x="1723720" y="1587842"/>
                  </a:lnTo>
                  <a:lnTo>
                    <a:pt x="1726958" y="1595081"/>
                  </a:lnTo>
                  <a:lnTo>
                    <a:pt x="1732927" y="1600682"/>
                  </a:lnTo>
                  <a:lnTo>
                    <a:pt x="1740585" y="1603603"/>
                  </a:lnTo>
                  <a:lnTo>
                    <a:pt x="1748485" y="1603362"/>
                  </a:lnTo>
                  <a:lnTo>
                    <a:pt x="1755711" y="1600149"/>
                  </a:lnTo>
                  <a:lnTo>
                    <a:pt x="1761375" y="1594205"/>
                  </a:lnTo>
                  <a:lnTo>
                    <a:pt x="1774710" y="1572856"/>
                  </a:lnTo>
                  <a:lnTo>
                    <a:pt x="1774710" y="1919071"/>
                  </a:lnTo>
                  <a:lnTo>
                    <a:pt x="1776336" y="1927136"/>
                  </a:lnTo>
                  <a:lnTo>
                    <a:pt x="1780768" y="1933714"/>
                  </a:lnTo>
                  <a:lnTo>
                    <a:pt x="1787347" y="1938147"/>
                  </a:lnTo>
                  <a:lnTo>
                    <a:pt x="1795411" y="1939772"/>
                  </a:lnTo>
                  <a:lnTo>
                    <a:pt x="1803438" y="1938147"/>
                  </a:lnTo>
                  <a:lnTo>
                    <a:pt x="1816087" y="1572831"/>
                  </a:lnTo>
                  <a:lnTo>
                    <a:pt x="1816100" y="1511655"/>
                  </a:lnTo>
                  <a:lnTo>
                    <a:pt x="1816112" y="1500733"/>
                  </a:lnTo>
                  <a:lnTo>
                    <a:pt x="1816112" y="1572856"/>
                  </a:lnTo>
                  <a:lnTo>
                    <a:pt x="1829447" y="1594205"/>
                  </a:lnTo>
                  <a:lnTo>
                    <a:pt x="1835099" y="1600149"/>
                  </a:lnTo>
                  <a:lnTo>
                    <a:pt x="1842338" y="1603362"/>
                  </a:lnTo>
                  <a:lnTo>
                    <a:pt x="1850224" y="1603603"/>
                  </a:lnTo>
                  <a:lnTo>
                    <a:pt x="1857895" y="1600682"/>
                  </a:lnTo>
                  <a:lnTo>
                    <a:pt x="1863852" y="1595081"/>
                  </a:lnTo>
                  <a:lnTo>
                    <a:pt x="1867103" y="1587842"/>
                  </a:lnTo>
                  <a:lnTo>
                    <a:pt x="1867395" y="1579918"/>
                  </a:lnTo>
                  <a:close/>
                </a:path>
                <a:path w="6830059" h="2856229">
                  <a:moveTo>
                    <a:pt x="1876539" y="2558326"/>
                  </a:moveTo>
                  <a:lnTo>
                    <a:pt x="1873643" y="2550642"/>
                  </a:lnTo>
                  <a:lnTo>
                    <a:pt x="1815985" y="2458440"/>
                  </a:lnTo>
                  <a:lnTo>
                    <a:pt x="1804555" y="2440152"/>
                  </a:lnTo>
                  <a:lnTo>
                    <a:pt x="1735467" y="2550642"/>
                  </a:lnTo>
                  <a:lnTo>
                    <a:pt x="1732559" y="2558326"/>
                  </a:lnTo>
                  <a:lnTo>
                    <a:pt x="1732864" y="2566251"/>
                  </a:lnTo>
                  <a:lnTo>
                    <a:pt x="1736102" y="2573490"/>
                  </a:lnTo>
                  <a:lnTo>
                    <a:pt x="1742071" y="2579090"/>
                  </a:lnTo>
                  <a:lnTo>
                    <a:pt x="1749729" y="2582011"/>
                  </a:lnTo>
                  <a:lnTo>
                    <a:pt x="1757629" y="2581757"/>
                  </a:lnTo>
                  <a:lnTo>
                    <a:pt x="1764855" y="2578557"/>
                  </a:lnTo>
                  <a:lnTo>
                    <a:pt x="1770519" y="2572613"/>
                  </a:lnTo>
                  <a:lnTo>
                    <a:pt x="1783880" y="2551226"/>
                  </a:lnTo>
                  <a:lnTo>
                    <a:pt x="1783981" y="2479014"/>
                  </a:lnTo>
                  <a:lnTo>
                    <a:pt x="1783943" y="2551112"/>
                  </a:lnTo>
                  <a:lnTo>
                    <a:pt x="1783854" y="2835376"/>
                  </a:lnTo>
                  <a:lnTo>
                    <a:pt x="1804555" y="2856077"/>
                  </a:lnTo>
                  <a:lnTo>
                    <a:pt x="1812582" y="2854452"/>
                  </a:lnTo>
                  <a:lnTo>
                    <a:pt x="1819122" y="2850019"/>
                  </a:lnTo>
                  <a:lnTo>
                    <a:pt x="1823516" y="2843441"/>
                  </a:lnTo>
                  <a:lnTo>
                    <a:pt x="1825129" y="2835376"/>
                  </a:lnTo>
                  <a:lnTo>
                    <a:pt x="1825142" y="2551125"/>
                  </a:lnTo>
                  <a:lnTo>
                    <a:pt x="1838591" y="2572613"/>
                  </a:lnTo>
                  <a:lnTo>
                    <a:pt x="1844243" y="2578557"/>
                  </a:lnTo>
                  <a:lnTo>
                    <a:pt x="1851482" y="2581757"/>
                  </a:lnTo>
                  <a:lnTo>
                    <a:pt x="1859368" y="2582011"/>
                  </a:lnTo>
                  <a:lnTo>
                    <a:pt x="1867039" y="2579090"/>
                  </a:lnTo>
                  <a:lnTo>
                    <a:pt x="1872996" y="2573490"/>
                  </a:lnTo>
                  <a:lnTo>
                    <a:pt x="1876247" y="2566251"/>
                  </a:lnTo>
                  <a:lnTo>
                    <a:pt x="1876539" y="2558326"/>
                  </a:lnTo>
                  <a:close/>
                </a:path>
                <a:path w="6830059" h="2856229">
                  <a:moveTo>
                    <a:pt x="2504427" y="1561630"/>
                  </a:moveTo>
                  <a:lnTo>
                    <a:pt x="2501531" y="1553946"/>
                  </a:lnTo>
                  <a:lnTo>
                    <a:pt x="2443873" y="1461744"/>
                  </a:lnTo>
                  <a:lnTo>
                    <a:pt x="2432443" y="1443456"/>
                  </a:lnTo>
                  <a:lnTo>
                    <a:pt x="2363355" y="1553946"/>
                  </a:lnTo>
                  <a:lnTo>
                    <a:pt x="2360447" y="1561630"/>
                  </a:lnTo>
                  <a:lnTo>
                    <a:pt x="2360739" y="1569554"/>
                  </a:lnTo>
                  <a:lnTo>
                    <a:pt x="2363990" y="1576793"/>
                  </a:lnTo>
                  <a:lnTo>
                    <a:pt x="2369959" y="1582394"/>
                  </a:lnTo>
                  <a:lnTo>
                    <a:pt x="2377617" y="1585315"/>
                  </a:lnTo>
                  <a:lnTo>
                    <a:pt x="2385504" y="1585061"/>
                  </a:lnTo>
                  <a:lnTo>
                    <a:pt x="2392743" y="1581861"/>
                  </a:lnTo>
                  <a:lnTo>
                    <a:pt x="2398407" y="1575917"/>
                  </a:lnTo>
                  <a:lnTo>
                    <a:pt x="2411742" y="1554568"/>
                  </a:lnTo>
                  <a:lnTo>
                    <a:pt x="2411869" y="1554365"/>
                  </a:lnTo>
                  <a:lnTo>
                    <a:pt x="2411742" y="1900783"/>
                  </a:lnTo>
                  <a:lnTo>
                    <a:pt x="2432443" y="1921484"/>
                  </a:lnTo>
                  <a:lnTo>
                    <a:pt x="2440470" y="1919859"/>
                  </a:lnTo>
                  <a:lnTo>
                    <a:pt x="2447010" y="1915426"/>
                  </a:lnTo>
                  <a:lnTo>
                    <a:pt x="2451404" y="1908848"/>
                  </a:lnTo>
                  <a:lnTo>
                    <a:pt x="2453017" y="1900783"/>
                  </a:lnTo>
                  <a:lnTo>
                    <a:pt x="2453017" y="1554365"/>
                  </a:lnTo>
                  <a:lnTo>
                    <a:pt x="2453017" y="1493367"/>
                  </a:lnTo>
                  <a:lnTo>
                    <a:pt x="2453017" y="1482445"/>
                  </a:lnTo>
                  <a:lnTo>
                    <a:pt x="2453144" y="1554568"/>
                  </a:lnTo>
                  <a:lnTo>
                    <a:pt x="2466479" y="1575917"/>
                  </a:lnTo>
                  <a:lnTo>
                    <a:pt x="2472131" y="1581861"/>
                  </a:lnTo>
                  <a:lnTo>
                    <a:pt x="2479370" y="1585061"/>
                  </a:lnTo>
                  <a:lnTo>
                    <a:pt x="2487257" y="1585315"/>
                  </a:lnTo>
                  <a:lnTo>
                    <a:pt x="2494927" y="1582394"/>
                  </a:lnTo>
                  <a:lnTo>
                    <a:pt x="2500884" y="1576793"/>
                  </a:lnTo>
                  <a:lnTo>
                    <a:pt x="2504135" y="1569554"/>
                  </a:lnTo>
                  <a:lnTo>
                    <a:pt x="2504427" y="1561630"/>
                  </a:lnTo>
                  <a:close/>
                </a:path>
                <a:path w="6830059" h="2856229">
                  <a:moveTo>
                    <a:pt x="2513571" y="2540038"/>
                  </a:moveTo>
                  <a:lnTo>
                    <a:pt x="2510675" y="2532354"/>
                  </a:lnTo>
                  <a:lnTo>
                    <a:pt x="2453017" y="2440152"/>
                  </a:lnTo>
                  <a:lnTo>
                    <a:pt x="2441587" y="2421864"/>
                  </a:lnTo>
                  <a:lnTo>
                    <a:pt x="2372499" y="2532354"/>
                  </a:lnTo>
                  <a:lnTo>
                    <a:pt x="2369591" y="2540038"/>
                  </a:lnTo>
                  <a:lnTo>
                    <a:pt x="2369896" y="2547963"/>
                  </a:lnTo>
                  <a:lnTo>
                    <a:pt x="2373134" y="2555202"/>
                  </a:lnTo>
                  <a:lnTo>
                    <a:pt x="2379103" y="2560802"/>
                  </a:lnTo>
                  <a:lnTo>
                    <a:pt x="2386761" y="2563723"/>
                  </a:lnTo>
                  <a:lnTo>
                    <a:pt x="2394661" y="2563469"/>
                  </a:lnTo>
                  <a:lnTo>
                    <a:pt x="2401887" y="2560269"/>
                  </a:lnTo>
                  <a:lnTo>
                    <a:pt x="2407551" y="2554325"/>
                  </a:lnTo>
                  <a:lnTo>
                    <a:pt x="2420886" y="2532977"/>
                  </a:lnTo>
                  <a:lnTo>
                    <a:pt x="2420886" y="2817088"/>
                  </a:lnTo>
                  <a:lnTo>
                    <a:pt x="2422512" y="2825153"/>
                  </a:lnTo>
                  <a:lnTo>
                    <a:pt x="2426944" y="2831731"/>
                  </a:lnTo>
                  <a:lnTo>
                    <a:pt x="2433523" y="2836164"/>
                  </a:lnTo>
                  <a:lnTo>
                    <a:pt x="2441587" y="2837789"/>
                  </a:lnTo>
                  <a:lnTo>
                    <a:pt x="2449614" y="2836164"/>
                  </a:lnTo>
                  <a:lnTo>
                    <a:pt x="2456154" y="2831731"/>
                  </a:lnTo>
                  <a:lnTo>
                    <a:pt x="2460548" y="2825153"/>
                  </a:lnTo>
                  <a:lnTo>
                    <a:pt x="2462161" y="2817088"/>
                  </a:lnTo>
                  <a:lnTo>
                    <a:pt x="2462161" y="2532773"/>
                  </a:lnTo>
                  <a:lnTo>
                    <a:pt x="2475623" y="2554325"/>
                  </a:lnTo>
                  <a:lnTo>
                    <a:pt x="2481275" y="2560269"/>
                  </a:lnTo>
                  <a:lnTo>
                    <a:pt x="2488501" y="2563469"/>
                  </a:lnTo>
                  <a:lnTo>
                    <a:pt x="2496401" y="2563723"/>
                  </a:lnTo>
                  <a:lnTo>
                    <a:pt x="2504071" y="2560802"/>
                  </a:lnTo>
                  <a:lnTo>
                    <a:pt x="2510028" y="2555202"/>
                  </a:lnTo>
                  <a:lnTo>
                    <a:pt x="2513279" y="2547963"/>
                  </a:lnTo>
                  <a:lnTo>
                    <a:pt x="2513571" y="2540038"/>
                  </a:lnTo>
                  <a:close/>
                </a:path>
                <a:path w="6830059" h="2856229">
                  <a:moveTo>
                    <a:pt x="3135363" y="1561630"/>
                  </a:moveTo>
                  <a:lnTo>
                    <a:pt x="3132467" y="1553946"/>
                  </a:lnTo>
                  <a:lnTo>
                    <a:pt x="3074809" y="1461744"/>
                  </a:lnTo>
                  <a:lnTo>
                    <a:pt x="3063379" y="1443456"/>
                  </a:lnTo>
                  <a:lnTo>
                    <a:pt x="2994291" y="1553946"/>
                  </a:lnTo>
                  <a:lnTo>
                    <a:pt x="2991383" y="1561630"/>
                  </a:lnTo>
                  <a:lnTo>
                    <a:pt x="2991675" y="1569554"/>
                  </a:lnTo>
                  <a:lnTo>
                    <a:pt x="2994926" y="1576793"/>
                  </a:lnTo>
                  <a:lnTo>
                    <a:pt x="3000895" y="1582394"/>
                  </a:lnTo>
                  <a:lnTo>
                    <a:pt x="3008553" y="1585315"/>
                  </a:lnTo>
                  <a:lnTo>
                    <a:pt x="3016440" y="1585061"/>
                  </a:lnTo>
                  <a:lnTo>
                    <a:pt x="3023679" y="1581861"/>
                  </a:lnTo>
                  <a:lnTo>
                    <a:pt x="3029343" y="1575917"/>
                  </a:lnTo>
                  <a:lnTo>
                    <a:pt x="3042678" y="1554568"/>
                  </a:lnTo>
                  <a:lnTo>
                    <a:pt x="3042805" y="1554365"/>
                  </a:lnTo>
                  <a:lnTo>
                    <a:pt x="3042678" y="1900783"/>
                  </a:lnTo>
                  <a:lnTo>
                    <a:pt x="3063379" y="1921484"/>
                  </a:lnTo>
                  <a:lnTo>
                    <a:pt x="3071406" y="1919859"/>
                  </a:lnTo>
                  <a:lnTo>
                    <a:pt x="3077946" y="1915426"/>
                  </a:lnTo>
                  <a:lnTo>
                    <a:pt x="3082340" y="1908848"/>
                  </a:lnTo>
                  <a:lnTo>
                    <a:pt x="3083953" y="1900783"/>
                  </a:lnTo>
                  <a:lnTo>
                    <a:pt x="3083953" y="1554365"/>
                  </a:lnTo>
                  <a:lnTo>
                    <a:pt x="3083953" y="1493367"/>
                  </a:lnTo>
                  <a:lnTo>
                    <a:pt x="3083953" y="1482445"/>
                  </a:lnTo>
                  <a:lnTo>
                    <a:pt x="3084080" y="1554568"/>
                  </a:lnTo>
                  <a:lnTo>
                    <a:pt x="3097415" y="1575917"/>
                  </a:lnTo>
                  <a:lnTo>
                    <a:pt x="3103067" y="1581861"/>
                  </a:lnTo>
                  <a:lnTo>
                    <a:pt x="3110306" y="1585061"/>
                  </a:lnTo>
                  <a:lnTo>
                    <a:pt x="3118193" y="1585315"/>
                  </a:lnTo>
                  <a:lnTo>
                    <a:pt x="3125863" y="1582394"/>
                  </a:lnTo>
                  <a:lnTo>
                    <a:pt x="3131820" y="1576793"/>
                  </a:lnTo>
                  <a:lnTo>
                    <a:pt x="3135071" y="1569554"/>
                  </a:lnTo>
                  <a:lnTo>
                    <a:pt x="3135363" y="1561630"/>
                  </a:lnTo>
                  <a:close/>
                </a:path>
                <a:path w="6830059" h="2856229">
                  <a:moveTo>
                    <a:pt x="3144507" y="2540038"/>
                  </a:moveTo>
                  <a:lnTo>
                    <a:pt x="3141611" y="2532354"/>
                  </a:lnTo>
                  <a:lnTo>
                    <a:pt x="3083953" y="2440152"/>
                  </a:lnTo>
                  <a:lnTo>
                    <a:pt x="3072523" y="2421864"/>
                  </a:lnTo>
                  <a:lnTo>
                    <a:pt x="3003435" y="2532354"/>
                  </a:lnTo>
                  <a:lnTo>
                    <a:pt x="3000527" y="2540038"/>
                  </a:lnTo>
                  <a:lnTo>
                    <a:pt x="3000832" y="2547963"/>
                  </a:lnTo>
                  <a:lnTo>
                    <a:pt x="3004070" y="2555202"/>
                  </a:lnTo>
                  <a:lnTo>
                    <a:pt x="3010039" y="2560802"/>
                  </a:lnTo>
                  <a:lnTo>
                    <a:pt x="3017697" y="2563723"/>
                  </a:lnTo>
                  <a:lnTo>
                    <a:pt x="3025597" y="2563469"/>
                  </a:lnTo>
                  <a:lnTo>
                    <a:pt x="3032823" y="2560269"/>
                  </a:lnTo>
                  <a:lnTo>
                    <a:pt x="3038487" y="2554325"/>
                  </a:lnTo>
                  <a:lnTo>
                    <a:pt x="3051822" y="2532977"/>
                  </a:lnTo>
                  <a:lnTo>
                    <a:pt x="3051949" y="2532773"/>
                  </a:lnTo>
                  <a:lnTo>
                    <a:pt x="3051822" y="2817088"/>
                  </a:lnTo>
                  <a:lnTo>
                    <a:pt x="3072523" y="2837789"/>
                  </a:lnTo>
                  <a:lnTo>
                    <a:pt x="3080550" y="2836164"/>
                  </a:lnTo>
                  <a:lnTo>
                    <a:pt x="3087090" y="2831731"/>
                  </a:lnTo>
                  <a:lnTo>
                    <a:pt x="3091484" y="2825153"/>
                  </a:lnTo>
                  <a:lnTo>
                    <a:pt x="3093097" y="2817088"/>
                  </a:lnTo>
                  <a:lnTo>
                    <a:pt x="3093097" y="2532773"/>
                  </a:lnTo>
                  <a:lnTo>
                    <a:pt x="3093097" y="2471775"/>
                  </a:lnTo>
                  <a:lnTo>
                    <a:pt x="3093097" y="2460853"/>
                  </a:lnTo>
                  <a:lnTo>
                    <a:pt x="3093224" y="2532977"/>
                  </a:lnTo>
                  <a:lnTo>
                    <a:pt x="3106559" y="2554325"/>
                  </a:lnTo>
                  <a:lnTo>
                    <a:pt x="3112211" y="2560269"/>
                  </a:lnTo>
                  <a:lnTo>
                    <a:pt x="3119450" y="2563469"/>
                  </a:lnTo>
                  <a:lnTo>
                    <a:pt x="3127337" y="2563723"/>
                  </a:lnTo>
                  <a:lnTo>
                    <a:pt x="3135007" y="2560802"/>
                  </a:lnTo>
                  <a:lnTo>
                    <a:pt x="3140964" y="2555202"/>
                  </a:lnTo>
                  <a:lnTo>
                    <a:pt x="3144215" y="2547963"/>
                  </a:lnTo>
                  <a:lnTo>
                    <a:pt x="3144507" y="2540038"/>
                  </a:lnTo>
                  <a:close/>
                </a:path>
                <a:path w="6830059" h="2856229">
                  <a:moveTo>
                    <a:pt x="3766299" y="1579918"/>
                  </a:moveTo>
                  <a:lnTo>
                    <a:pt x="3763403" y="1572234"/>
                  </a:lnTo>
                  <a:lnTo>
                    <a:pt x="3705745" y="1480032"/>
                  </a:lnTo>
                  <a:lnTo>
                    <a:pt x="3694315" y="1461744"/>
                  </a:lnTo>
                  <a:lnTo>
                    <a:pt x="3625227" y="1572234"/>
                  </a:lnTo>
                  <a:lnTo>
                    <a:pt x="3622319" y="1579918"/>
                  </a:lnTo>
                  <a:lnTo>
                    <a:pt x="3622624" y="1587842"/>
                  </a:lnTo>
                  <a:lnTo>
                    <a:pt x="3625862" y="1595081"/>
                  </a:lnTo>
                  <a:lnTo>
                    <a:pt x="3631831" y="1600682"/>
                  </a:lnTo>
                  <a:lnTo>
                    <a:pt x="3639489" y="1603603"/>
                  </a:lnTo>
                  <a:lnTo>
                    <a:pt x="3647376" y="1603362"/>
                  </a:lnTo>
                  <a:lnTo>
                    <a:pt x="3654615" y="1600149"/>
                  </a:lnTo>
                  <a:lnTo>
                    <a:pt x="3660279" y="1594205"/>
                  </a:lnTo>
                  <a:lnTo>
                    <a:pt x="3673614" y="1572856"/>
                  </a:lnTo>
                  <a:lnTo>
                    <a:pt x="3673741" y="1572653"/>
                  </a:lnTo>
                  <a:lnTo>
                    <a:pt x="3673614" y="1919071"/>
                  </a:lnTo>
                  <a:lnTo>
                    <a:pt x="3694315" y="1939772"/>
                  </a:lnTo>
                  <a:lnTo>
                    <a:pt x="3702342" y="1938147"/>
                  </a:lnTo>
                  <a:lnTo>
                    <a:pt x="3708882" y="1933714"/>
                  </a:lnTo>
                  <a:lnTo>
                    <a:pt x="3713276" y="1927136"/>
                  </a:lnTo>
                  <a:lnTo>
                    <a:pt x="3714889" y="1919071"/>
                  </a:lnTo>
                  <a:lnTo>
                    <a:pt x="3714889" y="1572653"/>
                  </a:lnTo>
                  <a:lnTo>
                    <a:pt x="3714889" y="1511655"/>
                  </a:lnTo>
                  <a:lnTo>
                    <a:pt x="3714889" y="1500733"/>
                  </a:lnTo>
                  <a:lnTo>
                    <a:pt x="3715016" y="1572856"/>
                  </a:lnTo>
                  <a:lnTo>
                    <a:pt x="3728351" y="1594205"/>
                  </a:lnTo>
                  <a:lnTo>
                    <a:pt x="3734003" y="1600149"/>
                  </a:lnTo>
                  <a:lnTo>
                    <a:pt x="3741242" y="1603362"/>
                  </a:lnTo>
                  <a:lnTo>
                    <a:pt x="3749129" y="1603603"/>
                  </a:lnTo>
                  <a:lnTo>
                    <a:pt x="3756799" y="1600682"/>
                  </a:lnTo>
                  <a:lnTo>
                    <a:pt x="3762756" y="1595081"/>
                  </a:lnTo>
                  <a:lnTo>
                    <a:pt x="3766007" y="1587842"/>
                  </a:lnTo>
                  <a:lnTo>
                    <a:pt x="3766299" y="1579918"/>
                  </a:lnTo>
                  <a:close/>
                </a:path>
                <a:path w="6830059" h="2856229">
                  <a:moveTo>
                    <a:pt x="3775443" y="2558326"/>
                  </a:moveTo>
                  <a:lnTo>
                    <a:pt x="3772547" y="2550642"/>
                  </a:lnTo>
                  <a:lnTo>
                    <a:pt x="3714889" y="2458440"/>
                  </a:lnTo>
                  <a:lnTo>
                    <a:pt x="3703459" y="2440152"/>
                  </a:lnTo>
                  <a:lnTo>
                    <a:pt x="3634371" y="2550642"/>
                  </a:lnTo>
                  <a:lnTo>
                    <a:pt x="3631463" y="2558326"/>
                  </a:lnTo>
                  <a:lnTo>
                    <a:pt x="3631768" y="2566251"/>
                  </a:lnTo>
                  <a:lnTo>
                    <a:pt x="3635006" y="2573490"/>
                  </a:lnTo>
                  <a:lnTo>
                    <a:pt x="3640975" y="2579090"/>
                  </a:lnTo>
                  <a:lnTo>
                    <a:pt x="3648633" y="2582011"/>
                  </a:lnTo>
                  <a:lnTo>
                    <a:pt x="3656533" y="2581757"/>
                  </a:lnTo>
                  <a:lnTo>
                    <a:pt x="3663759" y="2578557"/>
                  </a:lnTo>
                  <a:lnTo>
                    <a:pt x="3669423" y="2572613"/>
                  </a:lnTo>
                  <a:lnTo>
                    <a:pt x="3682758" y="2551265"/>
                  </a:lnTo>
                  <a:lnTo>
                    <a:pt x="3682885" y="2551061"/>
                  </a:lnTo>
                  <a:lnTo>
                    <a:pt x="3682758" y="2835376"/>
                  </a:lnTo>
                  <a:lnTo>
                    <a:pt x="3703459" y="2856077"/>
                  </a:lnTo>
                  <a:lnTo>
                    <a:pt x="3711486" y="2854452"/>
                  </a:lnTo>
                  <a:lnTo>
                    <a:pt x="3718026" y="2850019"/>
                  </a:lnTo>
                  <a:lnTo>
                    <a:pt x="3722420" y="2843441"/>
                  </a:lnTo>
                  <a:lnTo>
                    <a:pt x="3724033" y="2835376"/>
                  </a:lnTo>
                  <a:lnTo>
                    <a:pt x="3724033" y="2551061"/>
                  </a:lnTo>
                  <a:lnTo>
                    <a:pt x="3724033" y="2490063"/>
                  </a:lnTo>
                  <a:lnTo>
                    <a:pt x="3724033" y="2479014"/>
                  </a:lnTo>
                  <a:lnTo>
                    <a:pt x="3724160" y="2551265"/>
                  </a:lnTo>
                  <a:lnTo>
                    <a:pt x="3737495" y="2572613"/>
                  </a:lnTo>
                  <a:lnTo>
                    <a:pt x="3743147" y="2578557"/>
                  </a:lnTo>
                  <a:lnTo>
                    <a:pt x="3750386" y="2581757"/>
                  </a:lnTo>
                  <a:lnTo>
                    <a:pt x="3758273" y="2582011"/>
                  </a:lnTo>
                  <a:lnTo>
                    <a:pt x="3765943" y="2579090"/>
                  </a:lnTo>
                  <a:lnTo>
                    <a:pt x="3771900" y="2573490"/>
                  </a:lnTo>
                  <a:lnTo>
                    <a:pt x="3775151" y="2566251"/>
                  </a:lnTo>
                  <a:lnTo>
                    <a:pt x="3775443" y="2558326"/>
                  </a:lnTo>
                  <a:close/>
                </a:path>
                <a:path w="6830059" h="2856229">
                  <a:moveTo>
                    <a:pt x="3851033" y="71983"/>
                  </a:moveTo>
                  <a:lnTo>
                    <a:pt x="3849420" y="63931"/>
                  </a:lnTo>
                  <a:lnTo>
                    <a:pt x="3845026" y="57353"/>
                  </a:lnTo>
                  <a:lnTo>
                    <a:pt x="3838486" y="52920"/>
                  </a:lnTo>
                  <a:lnTo>
                    <a:pt x="3830459" y="51282"/>
                  </a:lnTo>
                  <a:lnTo>
                    <a:pt x="1793608" y="51282"/>
                  </a:lnTo>
                  <a:lnTo>
                    <a:pt x="1814969" y="37947"/>
                  </a:lnTo>
                  <a:lnTo>
                    <a:pt x="1820900" y="32296"/>
                  </a:lnTo>
                  <a:lnTo>
                    <a:pt x="1824113" y="25057"/>
                  </a:lnTo>
                  <a:lnTo>
                    <a:pt x="1824355" y="17170"/>
                  </a:lnTo>
                  <a:lnTo>
                    <a:pt x="1821446" y="9499"/>
                  </a:lnTo>
                  <a:lnTo>
                    <a:pt x="1815833" y="3543"/>
                  </a:lnTo>
                  <a:lnTo>
                    <a:pt x="1808594" y="292"/>
                  </a:lnTo>
                  <a:lnTo>
                    <a:pt x="1800669" y="0"/>
                  </a:lnTo>
                  <a:lnTo>
                    <a:pt x="1792998" y="2895"/>
                  </a:lnTo>
                  <a:lnTo>
                    <a:pt x="1682508" y="71983"/>
                  </a:lnTo>
                  <a:lnTo>
                    <a:pt x="1792998" y="141071"/>
                  </a:lnTo>
                  <a:lnTo>
                    <a:pt x="1800669" y="143979"/>
                  </a:lnTo>
                  <a:lnTo>
                    <a:pt x="1808594" y="143675"/>
                  </a:lnTo>
                  <a:lnTo>
                    <a:pt x="1815833" y="140436"/>
                  </a:lnTo>
                  <a:lnTo>
                    <a:pt x="1821446" y="134467"/>
                  </a:lnTo>
                  <a:lnTo>
                    <a:pt x="1824355" y="126809"/>
                  </a:lnTo>
                  <a:lnTo>
                    <a:pt x="1824113" y="118910"/>
                  </a:lnTo>
                  <a:lnTo>
                    <a:pt x="1820900" y="111683"/>
                  </a:lnTo>
                  <a:lnTo>
                    <a:pt x="1814969" y="106019"/>
                  </a:lnTo>
                  <a:lnTo>
                    <a:pt x="1793405" y="92557"/>
                  </a:lnTo>
                  <a:lnTo>
                    <a:pt x="3809758" y="92557"/>
                  </a:lnTo>
                  <a:lnTo>
                    <a:pt x="3809758" y="786485"/>
                  </a:lnTo>
                  <a:lnTo>
                    <a:pt x="3811384" y="794550"/>
                  </a:lnTo>
                  <a:lnTo>
                    <a:pt x="3815816" y="801128"/>
                  </a:lnTo>
                  <a:lnTo>
                    <a:pt x="3822395" y="805561"/>
                  </a:lnTo>
                  <a:lnTo>
                    <a:pt x="3830459" y="807186"/>
                  </a:lnTo>
                  <a:lnTo>
                    <a:pt x="3838486" y="805561"/>
                  </a:lnTo>
                  <a:lnTo>
                    <a:pt x="3845026" y="801128"/>
                  </a:lnTo>
                  <a:lnTo>
                    <a:pt x="3849420" y="794550"/>
                  </a:lnTo>
                  <a:lnTo>
                    <a:pt x="3851033" y="786485"/>
                  </a:lnTo>
                  <a:lnTo>
                    <a:pt x="3851033" y="92557"/>
                  </a:lnTo>
                  <a:lnTo>
                    <a:pt x="3851033" y="71983"/>
                  </a:lnTo>
                  <a:close/>
                </a:path>
                <a:path w="6830059" h="2856229">
                  <a:moveTo>
                    <a:pt x="4369803" y="1561630"/>
                  </a:moveTo>
                  <a:lnTo>
                    <a:pt x="4366907" y="1553946"/>
                  </a:lnTo>
                  <a:lnTo>
                    <a:pt x="4309249" y="1461744"/>
                  </a:lnTo>
                  <a:lnTo>
                    <a:pt x="4297819" y="1443456"/>
                  </a:lnTo>
                  <a:lnTo>
                    <a:pt x="4228731" y="1553946"/>
                  </a:lnTo>
                  <a:lnTo>
                    <a:pt x="4225823" y="1561630"/>
                  </a:lnTo>
                  <a:lnTo>
                    <a:pt x="4226115" y="1569554"/>
                  </a:lnTo>
                  <a:lnTo>
                    <a:pt x="4229366" y="1576793"/>
                  </a:lnTo>
                  <a:lnTo>
                    <a:pt x="4235335" y="1582394"/>
                  </a:lnTo>
                  <a:lnTo>
                    <a:pt x="4242994" y="1585315"/>
                  </a:lnTo>
                  <a:lnTo>
                    <a:pt x="4250880" y="1585061"/>
                  </a:lnTo>
                  <a:lnTo>
                    <a:pt x="4258119" y="1581861"/>
                  </a:lnTo>
                  <a:lnTo>
                    <a:pt x="4263783" y="1575917"/>
                  </a:lnTo>
                  <a:lnTo>
                    <a:pt x="4277118" y="1554568"/>
                  </a:lnTo>
                  <a:lnTo>
                    <a:pt x="4277245" y="1554365"/>
                  </a:lnTo>
                  <a:lnTo>
                    <a:pt x="4277118" y="1900783"/>
                  </a:lnTo>
                  <a:lnTo>
                    <a:pt x="4297819" y="1921484"/>
                  </a:lnTo>
                  <a:lnTo>
                    <a:pt x="4305846" y="1919859"/>
                  </a:lnTo>
                  <a:lnTo>
                    <a:pt x="4312386" y="1915426"/>
                  </a:lnTo>
                  <a:lnTo>
                    <a:pt x="4316781" y="1908848"/>
                  </a:lnTo>
                  <a:lnTo>
                    <a:pt x="4318393" y="1900783"/>
                  </a:lnTo>
                  <a:lnTo>
                    <a:pt x="4318393" y="1554365"/>
                  </a:lnTo>
                  <a:lnTo>
                    <a:pt x="4318393" y="1493367"/>
                  </a:lnTo>
                  <a:lnTo>
                    <a:pt x="4318393" y="1482445"/>
                  </a:lnTo>
                  <a:lnTo>
                    <a:pt x="4318520" y="1554568"/>
                  </a:lnTo>
                  <a:lnTo>
                    <a:pt x="4331855" y="1575917"/>
                  </a:lnTo>
                  <a:lnTo>
                    <a:pt x="4337507" y="1581861"/>
                  </a:lnTo>
                  <a:lnTo>
                    <a:pt x="4344746" y="1585061"/>
                  </a:lnTo>
                  <a:lnTo>
                    <a:pt x="4352633" y="1585315"/>
                  </a:lnTo>
                  <a:lnTo>
                    <a:pt x="4360303" y="1582394"/>
                  </a:lnTo>
                  <a:lnTo>
                    <a:pt x="4366260" y="1576793"/>
                  </a:lnTo>
                  <a:lnTo>
                    <a:pt x="4369511" y="1569554"/>
                  </a:lnTo>
                  <a:lnTo>
                    <a:pt x="4369803" y="1561630"/>
                  </a:lnTo>
                  <a:close/>
                </a:path>
                <a:path w="6830059" h="2856229">
                  <a:moveTo>
                    <a:pt x="4378947" y="2540038"/>
                  </a:moveTo>
                  <a:lnTo>
                    <a:pt x="4376051" y="2532354"/>
                  </a:lnTo>
                  <a:lnTo>
                    <a:pt x="4318393" y="2440152"/>
                  </a:lnTo>
                  <a:lnTo>
                    <a:pt x="4306963" y="2421864"/>
                  </a:lnTo>
                  <a:lnTo>
                    <a:pt x="4237875" y="2532354"/>
                  </a:lnTo>
                  <a:lnTo>
                    <a:pt x="4234967" y="2540038"/>
                  </a:lnTo>
                  <a:lnTo>
                    <a:pt x="4235272" y="2547963"/>
                  </a:lnTo>
                  <a:lnTo>
                    <a:pt x="4238510" y="2555202"/>
                  </a:lnTo>
                  <a:lnTo>
                    <a:pt x="4244479" y="2560802"/>
                  </a:lnTo>
                  <a:lnTo>
                    <a:pt x="4252138" y="2563723"/>
                  </a:lnTo>
                  <a:lnTo>
                    <a:pt x="4260037" y="2563469"/>
                  </a:lnTo>
                  <a:lnTo>
                    <a:pt x="4267263" y="2560269"/>
                  </a:lnTo>
                  <a:lnTo>
                    <a:pt x="4272927" y="2554325"/>
                  </a:lnTo>
                  <a:lnTo>
                    <a:pt x="4286262" y="2532977"/>
                  </a:lnTo>
                  <a:lnTo>
                    <a:pt x="4286262" y="2817088"/>
                  </a:lnTo>
                  <a:lnTo>
                    <a:pt x="4287888" y="2825153"/>
                  </a:lnTo>
                  <a:lnTo>
                    <a:pt x="4292320" y="2831731"/>
                  </a:lnTo>
                  <a:lnTo>
                    <a:pt x="4298899" y="2836164"/>
                  </a:lnTo>
                  <a:lnTo>
                    <a:pt x="4306963" y="2837789"/>
                  </a:lnTo>
                  <a:lnTo>
                    <a:pt x="4314990" y="2836164"/>
                  </a:lnTo>
                  <a:lnTo>
                    <a:pt x="4321530" y="2831731"/>
                  </a:lnTo>
                  <a:lnTo>
                    <a:pt x="4325925" y="2825153"/>
                  </a:lnTo>
                  <a:lnTo>
                    <a:pt x="4327537" y="2817088"/>
                  </a:lnTo>
                  <a:lnTo>
                    <a:pt x="4327537" y="2532773"/>
                  </a:lnTo>
                  <a:lnTo>
                    <a:pt x="4340999" y="2554325"/>
                  </a:lnTo>
                  <a:lnTo>
                    <a:pt x="4346651" y="2560269"/>
                  </a:lnTo>
                  <a:lnTo>
                    <a:pt x="4353877" y="2563469"/>
                  </a:lnTo>
                  <a:lnTo>
                    <a:pt x="4361777" y="2563723"/>
                  </a:lnTo>
                  <a:lnTo>
                    <a:pt x="4369447" y="2560802"/>
                  </a:lnTo>
                  <a:lnTo>
                    <a:pt x="4375404" y="2555202"/>
                  </a:lnTo>
                  <a:lnTo>
                    <a:pt x="4378655" y="2547963"/>
                  </a:lnTo>
                  <a:lnTo>
                    <a:pt x="4378947" y="2540038"/>
                  </a:lnTo>
                  <a:close/>
                </a:path>
                <a:path w="6830059" h="2856229">
                  <a:moveTo>
                    <a:pt x="4945875" y="1579918"/>
                  </a:moveTo>
                  <a:lnTo>
                    <a:pt x="4942979" y="1572234"/>
                  </a:lnTo>
                  <a:lnTo>
                    <a:pt x="4885321" y="1480032"/>
                  </a:lnTo>
                  <a:lnTo>
                    <a:pt x="4873891" y="1461744"/>
                  </a:lnTo>
                  <a:lnTo>
                    <a:pt x="4804803" y="1572234"/>
                  </a:lnTo>
                  <a:lnTo>
                    <a:pt x="4801895" y="1579918"/>
                  </a:lnTo>
                  <a:lnTo>
                    <a:pt x="4802200" y="1587842"/>
                  </a:lnTo>
                  <a:lnTo>
                    <a:pt x="4805438" y="1595081"/>
                  </a:lnTo>
                  <a:lnTo>
                    <a:pt x="4811407" y="1600682"/>
                  </a:lnTo>
                  <a:lnTo>
                    <a:pt x="4819066" y="1603603"/>
                  </a:lnTo>
                  <a:lnTo>
                    <a:pt x="4826952" y="1603362"/>
                  </a:lnTo>
                  <a:lnTo>
                    <a:pt x="4834191" y="1600149"/>
                  </a:lnTo>
                  <a:lnTo>
                    <a:pt x="4839855" y="1594205"/>
                  </a:lnTo>
                  <a:lnTo>
                    <a:pt x="4853190" y="1572856"/>
                  </a:lnTo>
                  <a:lnTo>
                    <a:pt x="4853317" y="1572653"/>
                  </a:lnTo>
                  <a:lnTo>
                    <a:pt x="4853190" y="1919071"/>
                  </a:lnTo>
                  <a:lnTo>
                    <a:pt x="4873891" y="1939772"/>
                  </a:lnTo>
                  <a:lnTo>
                    <a:pt x="4881918" y="1938147"/>
                  </a:lnTo>
                  <a:lnTo>
                    <a:pt x="4888458" y="1933714"/>
                  </a:lnTo>
                  <a:lnTo>
                    <a:pt x="4892853" y="1927136"/>
                  </a:lnTo>
                  <a:lnTo>
                    <a:pt x="4894465" y="1919071"/>
                  </a:lnTo>
                  <a:lnTo>
                    <a:pt x="4894465" y="1572653"/>
                  </a:lnTo>
                  <a:lnTo>
                    <a:pt x="4894465" y="1511655"/>
                  </a:lnTo>
                  <a:lnTo>
                    <a:pt x="4894465" y="1500733"/>
                  </a:lnTo>
                  <a:lnTo>
                    <a:pt x="4894592" y="1572856"/>
                  </a:lnTo>
                  <a:lnTo>
                    <a:pt x="4907927" y="1594205"/>
                  </a:lnTo>
                  <a:lnTo>
                    <a:pt x="4913579" y="1600149"/>
                  </a:lnTo>
                  <a:lnTo>
                    <a:pt x="4920818" y="1603362"/>
                  </a:lnTo>
                  <a:lnTo>
                    <a:pt x="4928705" y="1603603"/>
                  </a:lnTo>
                  <a:lnTo>
                    <a:pt x="4936375" y="1600682"/>
                  </a:lnTo>
                  <a:lnTo>
                    <a:pt x="4942332" y="1595081"/>
                  </a:lnTo>
                  <a:lnTo>
                    <a:pt x="4945583" y="1587842"/>
                  </a:lnTo>
                  <a:lnTo>
                    <a:pt x="4945875" y="1579918"/>
                  </a:lnTo>
                  <a:close/>
                </a:path>
                <a:path w="6830059" h="2856229">
                  <a:moveTo>
                    <a:pt x="4955019" y="2558326"/>
                  </a:moveTo>
                  <a:lnTo>
                    <a:pt x="4952123" y="2550642"/>
                  </a:lnTo>
                  <a:lnTo>
                    <a:pt x="4894465" y="2458440"/>
                  </a:lnTo>
                  <a:lnTo>
                    <a:pt x="4883035" y="2440152"/>
                  </a:lnTo>
                  <a:lnTo>
                    <a:pt x="4813947" y="2550642"/>
                  </a:lnTo>
                  <a:lnTo>
                    <a:pt x="4811039" y="2558326"/>
                  </a:lnTo>
                  <a:lnTo>
                    <a:pt x="4811344" y="2566251"/>
                  </a:lnTo>
                  <a:lnTo>
                    <a:pt x="4814582" y="2573490"/>
                  </a:lnTo>
                  <a:lnTo>
                    <a:pt x="4820551" y="2579090"/>
                  </a:lnTo>
                  <a:lnTo>
                    <a:pt x="4828210" y="2582011"/>
                  </a:lnTo>
                  <a:lnTo>
                    <a:pt x="4836109" y="2581757"/>
                  </a:lnTo>
                  <a:lnTo>
                    <a:pt x="4843335" y="2578557"/>
                  </a:lnTo>
                  <a:lnTo>
                    <a:pt x="4848999" y="2572613"/>
                  </a:lnTo>
                  <a:lnTo>
                    <a:pt x="4862334" y="2551265"/>
                  </a:lnTo>
                  <a:lnTo>
                    <a:pt x="4862461" y="2551061"/>
                  </a:lnTo>
                  <a:lnTo>
                    <a:pt x="4862334" y="2835376"/>
                  </a:lnTo>
                  <a:lnTo>
                    <a:pt x="4883035" y="2856077"/>
                  </a:lnTo>
                  <a:lnTo>
                    <a:pt x="4891062" y="2854452"/>
                  </a:lnTo>
                  <a:lnTo>
                    <a:pt x="4897602" y="2850019"/>
                  </a:lnTo>
                  <a:lnTo>
                    <a:pt x="4901997" y="2843441"/>
                  </a:lnTo>
                  <a:lnTo>
                    <a:pt x="4903609" y="2835376"/>
                  </a:lnTo>
                  <a:lnTo>
                    <a:pt x="4903609" y="2551061"/>
                  </a:lnTo>
                  <a:lnTo>
                    <a:pt x="4903609" y="2490063"/>
                  </a:lnTo>
                  <a:lnTo>
                    <a:pt x="4903609" y="2479014"/>
                  </a:lnTo>
                  <a:lnTo>
                    <a:pt x="4903736" y="2551265"/>
                  </a:lnTo>
                  <a:lnTo>
                    <a:pt x="4917071" y="2572613"/>
                  </a:lnTo>
                  <a:lnTo>
                    <a:pt x="4922723" y="2578557"/>
                  </a:lnTo>
                  <a:lnTo>
                    <a:pt x="4929962" y="2581757"/>
                  </a:lnTo>
                  <a:lnTo>
                    <a:pt x="4937849" y="2582011"/>
                  </a:lnTo>
                  <a:lnTo>
                    <a:pt x="4945519" y="2579090"/>
                  </a:lnTo>
                  <a:lnTo>
                    <a:pt x="4951476" y="2573490"/>
                  </a:lnTo>
                  <a:lnTo>
                    <a:pt x="4954727" y="2566251"/>
                  </a:lnTo>
                  <a:lnTo>
                    <a:pt x="4955019" y="2558326"/>
                  </a:lnTo>
                  <a:close/>
                </a:path>
                <a:path w="6830059" h="2856229">
                  <a:moveTo>
                    <a:pt x="5570715" y="1579918"/>
                  </a:moveTo>
                  <a:lnTo>
                    <a:pt x="5567819" y="1572234"/>
                  </a:lnTo>
                  <a:lnTo>
                    <a:pt x="5510161" y="1480032"/>
                  </a:lnTo>
                  <a:lnTo>
                    <a:pt x="5498731" y="1461744"/>
                  </a:lnTo>
                  <a:lnTo>
                    <a:pt x="5429631" y="1572234"/>
                  </a:lnTo>
                  <a:lnTo>
                    <a:pt x="5426735" y="1579918"/>
                  </a:lnTo>
                  <a:lnTo>
                    <a:pt x="5427040" y="1587842"/>
                  </a:lnTo>
                  <a:lnTo>
                    <a:pt x="5430278" y="1595081"/>
                  </a:lnTo>
                  <a:lnTo>
                    <a:pt x="5436247" y="1600682"/>
                  </a:lnTo>
                  <a:lnTo>
                    <a:pt x="5443906" y="1603603"/>
                  </a:lnTo>
                  <a:lnTo>
                    <a:pt x="5451805" y="1603362"/>
                  </a:lnTo>
                  <a:lnTo>
                    <a:pt x="5459031" y="1600149"/>
                  </a:lnTo>
                  <a:lnTo>
                    <a:pt x="5464695" y="1594205"/>
                  </a:lnTo>
                  <a:lnTo>
                    <a:pt x="5478030" y="1572856"/>
                  </a:lnTo>
                  <a:lnTo>
                    <a:pt x="5478157" y="1572653"/>
                  </a:lnTo>
                  <a:lnTo>
                    <a:pt x="5478030" y="1919071"/>
                  </a:lnTo>
                  <a:lnTo>
                    <a:pt x="5498731" y="1939772"/>
                  </a:lnTo>
                  <a:lnTo>
                    <a:pt x="5506758" y="1938147"/>
                  </a:lnTo>
                  <a:lnTo>
                    <a:pt x="5513298" y="1933714"/>
                  </a:lnTo>
                  <a:lnTo>
                    <a:pt x="5517693" y="1927136"/>
                  </a:lnTo>
                  <a:lnTo>
                    <a:pt x="5519305" y="1919071"/>
                  </a:lnTo>
                  <a:lnTo>
                    <a:pt x="5519305" y="1572653"/>
                  </a:lnTo>
                  <a:lnTo>
                    <a:pt x="5519305" y="1511655"/>
                  </a:lnTo>
                  <a:lnTo>
                    <a:pt x="5519305" y="1500733"/>
                  </a:lnTo>
                  <a:lnTo>
                    <a:pt x="5519432" y="1572856"/>
                  </a:lnTo>
                  <a:lnTo>
                    <a:pt x="5532767" y="1594205"/>
                  </a:lnTo>
                  <a:lnTo>
                    <a:pt x="5538419" y="1600149"/>
                  </a:lnTo>
                  <a:lnTo>
                    <a:pt x="5545658" y="1603362"/>
                  </a:lnTo>
                  <a:lnTo>
                    <a:pt x="5553545" y="1603603"/>
                  </a:lnTo>
                  <a:lnTo>
                    <a:pt x="5561215" y="1600682"/>
                  </a:lnTo>
                  <a:lnTo>
                    <a:pt x="5567172" y="1595081"/>
                  </a:lnTo>
                  <a:lnTo>
                    <a:pt x="5570423" y="1587842"/>
                  </a:lnTo>
                  <a:lnTo>
                    <a:pt x="5570715" y="1579918"/>
                  </a:lnTo>
                  <a:close/>
                </a:path>
                <a:path w="6830059" h="2856229">
                  <a:moveTo>
                    <a:pt x="5579859" y="2558326"/>
                  </a:moveTo>
                  <a:lnTo>
                    <a:pt x="5576963" y="2550642"/>
                  </a:lnTo>
                  <a:lnTo>
                    <a:pt x="5519305" y="2458440"/>
                  </a:lnTo>
                  <a:lnTo>
                    <a:pt x="5507875" y="2440152"/>
                  </a:lnTo>
                  <a:lnTo>
                    <a:pt x="5438787" y="2550642"/>
                  </a:lnTo>
                  <a:lnTo>
                    <a:pt x="5435879" y="2558326"/>
                  </a:lnTo>
                  <a:lnTo>
                    <a:pt x="5436184" y="2566251"/>
                  </a:lnTo>
                  <a:lnTo>
                    <a:pt x="5439422" y="2573490"/>
                  </a:lnTo>
                  <a:lnTo>
                    <a:pt x="5445379" y="2579090"/>
                  </a:lnTo>
                  <a:lnTo>
                    <a:pt x="5453050" y="2582011"/>
                  </a:lnTo>
                  <a:lnTo>
                    <a:pt x="5460949" y="2581757"/>
                  </a:lnTo>
                  <a:lnTo>
                    <a:pt x="5468175" y="2578557"/>
                  </a:lnTo>
                  <a:lnTo>
                    <a:pt x="5473839" y="2572613"/>
                  </a:lnTo>
                  <a:lnTo>
                    <a:pt x="5487174" y="2551265"/>
                  </a:lnTo>
                  <a:lnTo>
                    <a:pt x="5487276" y="2551087"/>
                  </a:lnTo>
                  <a:lnTo>
                    <a:pt x="5487174" y="2835376"/>
                  </a:lnTo>
                  <a:lnTo>
                    <a:pt x="5488800" y="2843441"/>
                  </a:lnTo>
                  <a:lnTo>
                    <a:pt x="5493232" y="2850019"/>
                  </a:lnTo>
                  <a:lnTo>
                    <a:pt x="5499811" y="2854452"/>
                  </a:lnTo>
                  <a:lnTo>
                    <a:pt x="5507875" y="2856077"/>
                  </a:lnTo>
                  <a:lnTo>
                    <a:pt x="5515902" y="2854452"/>
                  </a:lnTo>
                  <a:lnTo>
                    <a:pt x="5522442" y="2850019"/>
                  </a:lnTo>
                  <a:lnTo>
                    <a:pt x="5526837" y="2843441"/>
                  </a:lnTo>
                  <a:lnTo>
                    <a:pt x="5528449" y="2835376"/>
                  </a:lnTo>
                  <a:lnTo>
                    <a:pt x="5528449" y="2551061"/>
                  </a:lnTo>
                  <a:lnTo>
                    <a:pt x="5528449" y="2490063"/>
                  </a:lnTo>
                  <a:lnTo>
                    <a:pt x="5528449" y="2479014"/>
                  </a:lnTo>
                  <a:lnTo>
                    <a:pt x="5528564" y="2551265"/>
                  </a:lnTo>
                  <a:lnTo>
                    <a:pt x="5541911" y="2572613"/>
                  </a:lnTo>
                  <a:lnTo>
                    <a:pt x="5547563" y="2578557"/>
                  </a:lnTo>
                  <a:lnTo>
                    <a:pt x="5554802" y="2581757"/>
                  </a:lnTo>
                  <a:lnTo>
                    <a:pt x="5562689" y="2582011"/>
                  </a:lnTo>
                  <a:lnTo>
                    <a:pt x="5570359" y="2579090"/>
                  </a:lnTo>
                  <a:lnTo>
                    <a:pt x="5576316" y="2573490"/>
                  </a:lnTo>
                  <a:lnTo>
                    <a:pt x="5579567" y="2566251"/>
                  </a:lnTo>
                  <a:lnTo>
                    <a:pt x="5579859" y="2558326"/>
                  </a:lnTo>
                  <a:close/>
                </a:path>
                <a:path w="6830059" h="2856229">
                  <a:moveTo>
                    <a:pt x="6192507" y="1579918"/>
                  </a:moveTo>
                  <a:lnTo>
                    <a:pt x="6189611" y="1572234"/>
                  </a:lnTo>
                  <a:lnTo>
                    <a:pt x="6131953" y="1480032"/>
                  </a:lnTo>
                  <a:lnTo>
                    <a:pt x="6120523" y="1461744"/>
                  </a:lnTo>
                  <a:lnTo>
                    <a:pt x="6051435" y="1572234"/>
                  </a:lnTo>
                  <a:lnTo>
                    <a:pt x="6048527" y="1579918"/>
                  </a:lnTo>
                  <a:lnTo>
                    <a:pt x="6048832" y="1587842"/>
                  </a:lnTo>
                  <a:lnTo>
                    <a:pt x="6052070" y="1595081"/>
                  </a:lnTo>
                  <a:lnTo>
                    <a:pt x="6058039" y="1600682"/>
                  </a:lnTo>
                  <a:lnTo>
                    <a:pt x="6065698" y="1603603"/>
                  </a:lnTo>
                  <a:lnTo>
                    <a:pt x="6073597" y="1603362"/>
                  </a:lnTo>
                  <a:lnTo>
                    <a:pt x="6080823" y="1600149"/>
                  </a:lnTo>
                  <a:lnTo>
                    <a:pt x="6086487" y="1594205"/>
                  </a:lnTo>
                  <a:lnTo>
                    <a:pt x="6099822" y="1572856"/>
                  </a:lnTo>
                  <a:lnTo>
                    <a:pt x="6099924" y="1572679"/>
                  </a:lnTo>
                  <a:lnTo>
                    <a:pt x="6099822" y="1919071"/>
                  </a:lnTo>
                  <a:lnTo>
                    <a:pt x="6101448" y="1927136"/>
                  </a:lnTo>
                  <a:lnTo>
                    <a:pt x="6105880" y="1933714"/>
                  </a:lnTo>
                  <a:lnTo>
                    <a:pt x="6112459" y="1938147"/>
                  </a:lnTo>
                  <a:lnTo>
                    <a:pt x="6120523" y="1939772"/>
                  </a:lnTo>
                  <a:lnTo>
                    <a:pt x="6128550" y="1938147"/>
                  </a:lnTo>
                  <a:lnTo>
                    <a:pt x="6135090" y="1933714"/>
                  </a:lnTo>
                  <a:lnTo>
                    <a:pt x="6139485" y="1927136"/>
                  </a:lnTo>
                  <a:lnTo>
                    <a:pt x="6141097" y="1919071"/>
                  </a:lnTo>
                  <a:lnTo>
                    <a:pt x="6141097" y="1572653"/>
                  </a:lnTo>
                  <a:lnTo>
                    <a:pt x="6141097" y="1511655"/>
                  </a:lnTo>
                  <a:lnTo>
                    <a:pt x="6141097" y="1500733"/>
                  </a:lnTo>
                  <a:lnTo>
                    <a:pt x="6141212" y="1572856"/>
                  </a:lnTo>
                  <a:lnTo>
                    <a:pt x="6154559" y="1594205"/>
                  </a:lnTo>
                  <a:lnTo>
                    <a:pt x="6160211" y="1600149"/>
                  </a:lnTo>
                  <a:lnTo>
                    <a:pt x="6167450" y="1603362"/>
                  </a:lnTo>
                  <a:lnTo>
                    <a:pt x="6175337" y="1603603"/>
                  </a:lnTo>
                  <a:lnTo>
                    <a:pt x="6183007" y="1600682"/>
                  </a:lnTo>
                  <a:lnTo>
                    <a:pt x="6188964" y="1595081"/>
                  </a:lnTo>
                  <a:lnTo>
                    <a:pt x="6192215" y="1587842"/>
                  </a:lnTo>
                  <a:lnTo>
                    <a:pt x="6192507" y="1579918"/>
                  </a:lnTo>
                  <a:close/>
                </a:path>
                <a:path w="6830059" h="2856229">
                  <a:moveTo>
                    <a:pt x="6201651" y="2558326"/>
                  </a:moveTo>
                  <a:lnTo>
                    <a:pt x="6198755" y="2550642"/>
                  </a:lnTo>
                  <a:lnTo>
                    <a:pt x="6141097" y="2458440"/>
                  </a:lnTo>
                  <a:lnTo>
                    <a:pt x="6129667" y="2440152"/>
                  </a:lnTo>
                  <a:lnTo>
                    <a:pt x="6060579" y="2550642"/>
                  </a:lnTo>
                  <a:lnTo>
                    <a:pt x="6057671" y="2558326"/>
                  </a:lnTo>
                  <a:lnTo>
                    <a:pt x="6057976" y="2566251"/>
                  </a:lnTo>
                  <a:lnTo>
                    <a:pt x="6061214" y="2573490"/>
                  </a:lnTo>
                  <a:lnTo>
                    <a:pt x="6067183" y="2579090"/>
                  </a:lnTo>
                  <a:lnTo>
                    <a:pt x="6074842" y="2582011"/>
                  </a:lnTo>
                  <a:lnTo>
                    <a:pt x="6082741" y="2581757"/>
                  </a:lnTo>
                  <a:lnTo>
                    <a:pt x="6089967" y="2578557"/>
                  </a:lnTo>
                  <a:lnTo>
                    <a:pt x="6095631" y="2572613"/>
                  </a:lnTo>
                  <a:lnTo>
                    <a:pt x="6108966" y="2551265"/>
                  </a:lnTo>
                  <a:lnTo>
                    <a:pt x="6108966" y="2835376"/>
                  </a:lnTo>
                  <a:lnTo>
                    <a:pt x="6110592" y="2843441"/>
                  </a:lnTo>
                  <a:lnTo>
                    <a:pt x="6115024" y="2850019"/>
                  </a:lnTo>
                  <a:lnTo>
                    <a:pt x="6121603" y="2854452"/>
                  </a:lnTo>
                  <a:lnTo>
                    <a:pt x="6129667" y="2856077"/>
                  </a:lnTo>
                  <a:lnTo>
                    <a:pt x="6137694" y="2854452"/>
                  </a:lnTo>
                  <a:lnTo>
                    <a:pt x="6144234" y="2850019"/>
                  </a:lnTo>
                  <a:lnTo>
                    <a:pt x="6148629" y="2843441"/>
                  </a:lnTo>
                  <a:lnTo>
                    <a:pt x="6150241" y="2835376"/>
                  </a:lnTo>
                  <a:lnTo>
                    <a:pt x="6150241" y="2551061"/>
                  </a:lnTo>
                  <a:lnTo>
                    <a:pt x="6163703" y="2572613"/>
                  </a:lnTo>
                  <a:lnTo>
                    <a:pt x="6169355" y="2578557"/>
                  </a:lnTo>
                  <a:lnTo>
                    <a:pt x="6176594" y="2581757"/>
                  </a:lnTo>
                  <a:lnTo>
                    <a:pt x="6184481" y="2582011"/>
                  </a:lnTo>
                  <a:lnTo>
                    <a:pt x="6192151" y="2579090"/>
                  </a:lnTo>
                  <a:lnTo>
                    <a:pt x="6198108" y="2573490"/>
                  </a:lnTo>
                  <a:lnTo>
                    <a:pt x="6201359" y="2566251"/>
                  </a:lnTo>
                  <a:lnTo>
                    <a:pt x="6201651" y="2558326"/>
                  </a:lnTo>
                  <a:close/>
                </a:path>
                <a:path w="6830059" h="2856229">
                  <a:moveTo>
                    <a:pt x="6820395" y="1579918"/>
                  </a:moveTo>
                  <a:lnTo>
                    <a:pt x="6817500" y="1572234"/>
                  </a:lnTo>
                  <a:lnTo>
                    <a:pt x="6759842" y="1480032"/>
                  </a:lnTo>
                  <a:lnTo>
                    <a:pt x="6748412" y="1461744"/>
                  </a:lnTo>
                  <a:lnTo>
                    <a:pt x="6679324" y="1572234"/>
                  </a:lnTo>
                  <a:lnTo>
                    <a:pt x="6676415" y="1579918"/>
                  </a:lnTo>
                  <a:lnTo>
                    <a:pt x="6676720" y="1587842"/>
                  </a:lnTo>
                  <a:lnTo>
                    <a:pt x="6679959" y="1595081"/>
                  </a:lnTo>
                  <a:lnTo>
                    <a:pt x="6685928" y="1600682"/>
                  </a:lnTo>
                  <a:lnTo>
                    <a:pt x="6693586" y="1603603"/>
                  </a:lnTo>
                  <a:lnTo>
                    <a:pt x="6701485" y="1603362"/>
                  </a:lnTo>
                  <a:lnTo>
                    <a:pt x="6708711" y="1600149"/>
                  </a:lnTo>
                  <a:lnTo>
                    <a:pt x="6714376" y="1594205"/>
                  </a:lnTo>
                  <a:lnTo>
                    <a:pt x="6727711" y="1572856"/>
                  </a:lnTo>
                  <a:lnTo>
                    <a:pt x="6727711" y="1919071"/>
                  </a:lnTo>
                  <a:lnTo>
                    <a:pt x="6729336" y="1927136"/>
                  </a:lnTo>
                  <a:lnTo>
                    <a:pt x="6733768" y="1933714"/>
                  </a:lnTo>
                  <a:lnTo>
                    <a:pt x="6740347" y="1938147"/>
                  </a:lnTo>
                  <a:lnTo>
                    <a:pt x="6748412" y="1939772"/>
                  </a:lnTo>
                  <a:lnTo>
                    <a:pt x="6756438" y="1938147"/>
                  </a:lnTo>
                  <a:lnTo>
                    <a:pt x="6762978" y="1933714"/>
                  </a:lnTo>
                  <a:lnTo>
                    <a:pt x="6767373" y="1927136"/>
                  </a:lnTo>
                  <a:lnTo>
                    <a:pt x="6768986" y="1919071"/>
                  </a:lnTo>
                  <a:lnTo>
                    <a:pt x="6768986" y="1572653"/>
                  </a:lnTo>
                  <a:lnTo>
                    <a:pt x="6782448" y="1594205"/>
                  </a:lnTo>
                  <a:lnTo>
                    <a:pt x="6788099" y="1600149"/>
                  </a:lnTo>
                  <a:lnTo>
                    <a:pt x="6795338" y="1603362"/>
                  </a:lnTo>
                  <a:lnTo>
                    <a:pt x="6803225" y="1603603"/>
                  </a:lnTo>
                  <a:lnTo>
                    <a:pt x="6810896" y="1600682"/>
                  </a:lnTo>
                  <a:lnTo>
                    <a:pt x="6816852" y="1595081"/>
                  </a:lnTo>
                  <a:lnTo>
                    <a:pt x="6820103" y="1587842"/>
                  </a:lnTo>
                  <a:lnTo>
                    <a:pt x="6820395" y="1579918"/>
                  </a:lnTo>
                  <a:close/>
                </a:path>
                <a:path w="6830059" h="2856229">
                  <a:moveTo>
                    <a:pt x="6829539" y="2558326"/>
                  </a:moveTo>
                  <a:lnTo>
                    <a:pt x="6826644" y="2550642"/>
                  </a:lnTo>
                  <a:lnTo>
                    <a:pt x="6768986" y="2458440"/>
                  </a:lnTo>
                  <a:lnTo>
                    <a:pt x="6757556" y="2440152"/>
                  </a:lnTo>
                  <a:lnTo>
                    <a:pt x="6688468" y="2550642"/>
                  </a:lnTo>
                  <a:lnTo>
                    <a:pt x="6685559" y="2558326"/>
                  </a:lnTo>
                  <a:lnTo>
                    <a:pt x="6685864" y="2566251"/>
                  </a:lnTo>
                  <a:lnTo>
                    <a:pt x="6689103" y="2573490"/>
                  </a:lnTo>
                  <a:lnTo>
                    <a:pt x="6695072" y="2579090"/>
                  </a:lnTo>
                  <a:lnTo>
                    <a:pt x="6702730" y="2582011"/>
                  </a:lnTo>
                  <a:lnTo>
                    <a:pt x="6710629" y="2581757"/>
                  </a:lnTo>
                  <a:lnTo>
                    <a:pt x="6717855" y="2578557"/>
                  </a:lnTo>
                  <a:lnTo>
                    <a:pt x="6723520" y="2572613"/>
                  </a:lnTo>
                  <a:lnTo>
                    <a:pt x="6736855" y="2551265"/>
                  </a:lnTo>
                  <a:lnTo>
                    <a:pt x="6736982" y="2551061"/>
                  </a:lnTo>
                  <a:lnTo>
                    <a:pt x="6736855" y="2835376"/>
                  </a:lnTo>
                  <a:lnTo>
                    <a:pt x="6757556" y="2856077"/>
                  </a:lnTo>
                  <a:lnTo>
                    <a:pt x="6765582" y="2854452"/>
                  </a:lnTo>
                  <a:lnTo>
                    <a:pt x="6772122" y="2850019"/>
                  </a:lnTo>
                  <a:lnTo>
                    <a:pt x="6776517" y="2843441"/>
                  </a:lnTo>
                  <a:lnTo>
                    <a:pt x="6778130" y="2835376"/>
                  </a:lnTo>
                  <a:lnTo>
                    <a:pt x="6778130" y="2551061"/>
                  </a:lnTo>
                  <a:lnTo>
                    <a:pt x="6778130" y="2490063"/>
                  </a:lnTo>
                  <a:lnTo>
                    <a:pt x="6778130" y="2479014"/>
                  </a:lnTo>
                  <a:lnTo>
                    <a:pt x="6778257" y="2551265"/>
                  </a:lnTo>
                  <a:lnTo>
                    <a:pt x="6791592" y="2572613"/>
                  </a:lnTo>
                  <a:lnTo>
                    <a:pt x="6797243" y="2578557"/>
                  </a:lnTo>
                  <a:lnTo>
                    <a:pt x="6804482" y="2581757"/>
                  </a:lnTo>
                  <a:lnTo>
                    <a:pt x="6812369" y="2582011"/>
                  </a:lnTo>
                  <a:lnTo>
                    <a:pt x="6820040" y="2579090"/>
                  </a:lnTo>
                  <a:lnTo>
                    <a:pt x="6825996" y="2573490"/>
                  </a:lnTo>
                  <a:lnTo>
                    <a:pt x="6829247" y="2566251"/>
                  </a:lnTo>
                  <a:lnTo>
                    <a:pt x="6829539" y="255832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32292" y="1659636"/>
              <a:ext cx="871219" cy="3726179"/>
            </a:xfrm>
            <a:custGeom>
              <a:avLst/>
              <a:gdLst/>
              <a:ahLst/>
              <a:cxnLst/>
              <a:rect l="l" t="t" r="r" b="b"/>
              <a:pathLst>
                <a:path w="871220" h="3726179">
                  <a:moveTo>
                    <a:pt x="3048" y="622680"/>
                  </a:moveTo>
                  <a:lnTo>
                    <a:pt x="870838" y="0"/>
                  </a:lnTo>
                </a:path>
                <a:path w="871220" h="3726179">
                  <a:moveTo>
                    <a:pt x="0" y="1280160"/>
                  </a:moveTo>
                  <a:lnTo>
                    <a:pt x="831850" y="3725926"/>
                  </a:lnTo>
                </a:path>
              </a:pathLst>
            </a:custGeom>
            <a:ln w="50800">
              <a:solidFill>
                <a:srgbClr val="C8C8C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56192" y="1308988"/>
              <a:ext cx="2279904" cy="5173345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9767443" y="4996941"/>
            <a:ext cx="1017269" cy="131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E7E6E6"/>
                </a:solidFill>
                <a:latin typeface="Comic Sans MS"/>
                <a:cs typeface="Comic Sans MS"/>
              </a:rPr>
              <a:t>Norm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omic Sans MS"/>
              <a:cs typeface="Comic Sans MS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b="1" spc="5" dirty="0">
                <a:solidFill>
                  <a:srgbClr val="E7E6E6"/>
                </a:solidFill>
                <a:latin typeface="Comic Sans MS"/>
                <a:cs typeface="Comic Sans MS"/>
              </a:rPr>
              <a:t>Emb</a:t>
            </a:r>
            <a:r>
              <a:rPr sz="1600" b="1" spc="-15" dirty="0">
                <a:solidFill>
                  <a:srgbClr val="E7E6E6"/>
                </a:solidFill>
                <a:latin typeface="Comic Sans MS"/>
                <a:cs typeface="Comic Sans MS"/>
              </a:rPr>
              <a:t>e</a:t>
            </a:r>
            <a:r>
              <a:rPr sz="1600" b="1" spc="-10" dirty="0">
                <a:solidFill>
                  <a:srgbClr val="E7E6E6"/>
                </a:solidFill>
                <a:latin typeface="Comic Sans MS"/>
                <a:cs typeface="Comic Sans MS"/>
              </a:rPr>
              <a:t>dd</a:t>
            </a:r>
            <a:r>
              <a:rPr sz="1600" b="1" spc="-15" dirty="0">
                <a:solidFill>
                  <a:srgbClr val="E7E6E6"/>
                </a:solidFill>
                <a:latin typeface="Comic Sans MS"/>
                <a:cs typeface="Comic Sans MS"/>
              </a:rPr>
              <a:t>e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d  Patches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703434" y="3941826"/>
            <a:ext cx="114871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E7E6E6"/>
                </a:solidFill>
                <a:latin typeface="Comic Sans MS"/>
                <a:cs typeface="Comic Sans MS"/>
              </a:rPr>
              <a:t>Mu</a:t>
            </a:r>
            <a:r>
              <a:rPr sz="1600" b="1" spc="-10" dirty="0">
                <a:solidFill>
                  <a:srgbClr val="E7E6E6"/>
                </a:solidFill>
                <a:latin typeface="Comic Sans MS"/>
                <a:cs typeface="Comic Sans MS"/>
              </a:rPr>
              <a:t>l</a:t>
            </a:r>
            <a:r>
              <a:rPr sz="1600" b="1" spc="5" dirty="0">
                <a:solidFill>
                  <a:srgbClr val="E7E6E6"/>
                </a:solidFill>
                <a:latin typeface="Comic Sans MS"/>
                <a:cs typeface="Comic Sans MS"/>
              </a:rPr>
              <a:t>ti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-</a:t>
            </a:r>
            <a:r>
              <a:rPr sz="1600" b="1" spc="-10" dirty="0">
                <a:solidFill>
                  <a:srgbClr val="E7E6E6"/>
                </a:solidFill>
                <a:latin typeface="Comic Sans MS"/>
                <a:cs typeface="Comic Sans MS"/>
              </a:rPr>
              <a:t>Hea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d</a:t>
            </a:r>
            <a:endParaRPr sz="1600">
              <a:latin typeface="Comic Sans MS"/>
              <a:cs typeface="Comic Sans MS"/>
            </a:endParaRPr>
          </a:p>
          <a:p>
            <a:pPr marL="106680">
              <a:lnSpc>
                <a:spcPct val="100000"/>
              </a:lnSpc>
            </a:pP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Attention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999344" y="2789047"/>
            <a:ext cx="5537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E7E6E6"/>
                </a:solidFill>
                <a:latin typeface="Comic Sans MS"/>
                <a:cs typeface="Comic Sans MS"/>
              </a:rPr>
              <a:t>No</a:t>
            </a:r>
            <a:r>
              <a:rPr sz="1600" b="1" dirty="0">
                <a:solidFill>
                  <a:srgbClr val="E7E6E6"/>
                </a:solidFill>
                <a:latin typeface="Comic Sans MS"/>
                <a:cs typeface="Comic Sans MS"/>
              </a:rPr>
              <a:t>rm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063353" y="2097786"/>
            <a:ext cx="427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E7E6E6"/>
                </a:solidFill>
                <a:latin typeface="Comic Sans MS"/>
                <a:cs typeface="Comic Sans MS"/>
              </a:rPr>
              <a:t>MLP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352533" y="1521713"/>
            <a:ext cx="3981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404040"/>
                </a:solidFill>
                <a:latin typeface="Cambria Math"/>
                <a:cs typeface="Cambria Math"/>
              </a:rPr>
              <a:t>×</a:t>
            </a:r>
            <a:r>
              <a:rPr sz="2000" spc="-7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mbria Math"/>
                <a:cs typeface="Cambria Math"/>
              </a:rPr>
              <a:t>𝐿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749040" y="2014727"/>
            <a:ext cx="7842250" cy="2807335"/>
            <a:chOff x="3749040" y="2014727"/>
            <a:chExt cx="7842250" cy="2807335"/>
          </a:xfrm>
        </p:grpSpPr>
        <p:sp>
          <p:nvSpPr>
            <p:cNvPr id="4" name="object 4"/>
            <p:cNvSpPr/>
            <p:nvPr/>
          </p:nvSpPr>
          <p:spPr>
            <a:xfrm>
              <a:off x="3749040" y="2014727"/>
              <a:ext cx="4688205" cy="2807335"/>
            </a:xfrm>
            <a:custGeom>
              <a:avLst/>
              <a:gdLst/>
              <a:ahLst/>
              <a:cxnLst/>
              <a:rect l="l" t="t" r="r" b="b"/>
              <a:pathLst>
                <a:path w="4688205" h="2807335">
                  <a:moveTo>
                    <a:pt x="4219956" y="0"/>
                  </a:moveTo>
                  <a:lnTo>
                    <a:pt x="467868" y="0"/>
                  </a:lnTo>
                  <a:lnTo>
                    <a:pt x="420023" y="2415"/>
                  </a:lnTo>
                  <a:lnTo>
                    <a:pt x="373562" y="9503"/>
                  </a:lnTo>
                  <a:lnTo>
                    <a:pt x="328720" y="21030"/>
                  </a:lnTo>
                  <a:lnTo>
                    <a:pt x="285732" y="36760"/>
                  </a:lnTo>
                  <a:lnTo>
                    <a:pt x="244832" y="56459"/>
                  </a:lnTo>
                  <a:lnTo>
                    <a:pt x="206257" y="79891"/>
                  </a:lnTo>
                  <a:lnTo>
                    <a:pt x="170240" y="106822"/>
                  </a:lnTo>
                  <a:lnTo>
                    <a:pt x="137017" y="137017"/>
                  </a:lnTo>
                  <a:lnTo>
                    <a:pt x="106822" y="170240"/>
                  </a:lnTo>
                  <a:lnTo>
                    <a:pt x="79891" y="206257"/>
                  </a:lnTo>
                  <a:lnTo>
                    <a:pt x="56459" y="244832"/>
                  </a:lnTo>
                  <a:lnTo>
                    <a:pt x="36760" y="285732"/>
                  </a:lnTo>
                  <a:lnTo>
                    <a:pt x="21030" y="328720"/>
                  </a:lnTo>
                  <a:lnTo>
                    <a:pt x="9503" y="373562"/>
                  </a:lnTo>
                  <a:lnTo>
                    <a:pt x="2415" y="420023"/>
                  </a:lnTo>
                  <a:lnTo>
                    <a:pt x="0" y="467868"/>
                  </a:lnTo>
                  <a:lnTo>
                    <a:pt x="0" y="2339340"/>
                  </a:lnTo>
                  <a:lnTo>
                    <a:pt x="2415" y="2387184"/>
                  </a:lnTo>
                  <a:lnTo>
                    <a:pt x="9503" y="2433645"/>
                  </a:lnTo>
                  <a:lnTo>
                    <a:pt x="21030" y="2478487"/>
                  </a:lnTo>
                  <a:lnTo>
                    <a:pt x="36760" y="2521475"/>
                  </a:lnTo>
                  <a:lnTo>
                    <a:pt x="56459" y="2562375"/>
                  </a:lnTo>
                  <a:lnTo>
                    <a:pt x="79891" y="2600950"/>
                  </a:lnTo>
                  <a:lnTo>
                    <a:pt x="106822" y="2636967"/>
                  </a:lnTo>
                  <a:lnTo>
                    <a:pt x="137017" y="2670190"/>
                  </a:lnTo>
                  <a:lnTo>
                    <a:pt x="170240" y="2700385"/>
                  </a:lnTo>
                  <a:lnTo>
                    <a:pt x="206257" y="2727316"/>
                  </a:lnTo>
                  <a:lnTo>
                    <a:pt x="244832" y="2750748"/>
                  </a:lnTo>
                  <a:lnTo>
                    <a:pt x="285732" y="2770447"/>
                  </a:lnTo>
                  <a:lnTo>
                    <a:pt x="328720" y="2786177"/>
                  </a:lnTo>
                  <a:lnTo>
                    <a:pt x="373562" y="2797704"/>
                  </a:lnTo>
                  <a:lnTo>
                    <a:pt x="420023" y="2804792"/>
                  </a:lnTo>
                  <a:lnTo>
                    <a:pt x="467868" y="2807208"/>
                  </a:lnTo>
                  <a:lnTo>
                    <a:pt x="4219956" y="2807208"/>
                  </a:lnTo>
                  <a:lnTo>
                    <a:pt x="4267800" y="2804792"/>
                  </a:lnTo>
                  <a:lnTo>
                    <a:pt x="4314261" y="2797704"/>
                  </a:lnTo>
                  <a:lnTo>
                    <a:pt x="4359103" y="2786177"/>
                  </a:lnTo>
                  <a:lnTo>
                    <a:pt x="4402091" y="2770447"/>
                  </a:lnTo>
                  <a:lnTo>
                    <a:pt x="4442991" y="2750748"/>
                  </a:lnTo>
                  <a:lnTo>
                    <a:pt x="4481566" y="2727316"/>
                  </a:lnTo>
                  <a:lnTo>
                    <a:pt x="4517583" y="2700385"/>
                  </a:lnTo>
                  <a:lnTo>
                    <a:pt x="4550806" y="2670190"/>
                  </a:lnTo>
                  <a:lnTo>
                    <a:pt x="4581001" y="2636967"/>
                  </a:lnTo>
                  <a:lnTo>
                    <a:pt x="4607932" y="2600950"/>
                  </a:lnTo>
                  <a:lnTo>
                    <a:pt x="4631364" y="2562375"/>
                  </a:lnTo>
                  <a:lnTo>
                    <a:pt x="4651063" y="2521475"/>
                  </a:lnTo>
                  <a:lnTo>
                    <a:pt x="4666793" y="2478487"/>
                  </a:lnTo>
                  <a:lnTo>
                    <a:pt x="4678320" y="2433645"/>
                  </a:lnTo>
                  <a:lnTo>
                    <a:pt x="4685408" y="2387184"/>
                  </a:lnTo>
                  <a:lnTo>
                    <a:pt x="4687824" y="2339340"/>
                  </a:lnTo>
                  <a:lnTo>
                    <a:pt x="4687824" y="467868"/>
                  </a:lnTo>
                  <a:lnTo>
                    <a:pt x="4685408" y="420023"/>
                  </a:lnTo>
                  <a:lnTo>
                    <a:pt x="4678320" y="373562"/>
                  </a:lnTo>
                  <a:lnTo>
                    <a:pt x="4666793" y="328720"/>
                  </a:lnTo>
                  <a:lnTo>
                    <a:pt x="4651063" y="285732"/>
                  </a:lnTo>
                  <a:lnTo>
                    <a:pt x="4631364" y="244832"/>
                  </a:lnTo>
                  <a:lnTo>
                    <a:pt x="4607932" y="206257"/>
                  </a:lnTo>
                  <a:lnTo>
                    <a:pt x="4581001" y="170240"/>
                  </a:lnTo>
                  <a:lnTo>
                    <a:pt x="4550806" y="137017"/>
                  </a:lnTo>
                  <a:lnTo>
                    <a:pt x="4517583" y="106822"/>
                  </a:lnTo>
                  <a:lnTo>
                    <a:pt x="4481566" y="79891"/>
                  </a:lnTo>
                  <a:lnTo>
                    <a:pt x="4442991" y="56459"/>
                  </a:lnTo>
                  <a:lnTo>
                    <a:pt x="4402091" y="36760"/>
                  </a:lnTo>
                  <a:lnTo>
                    <a:pt x="4359103" y="21030"/>
                  </a:lnTo>
                  <a:lnTo>
                    <a:pt x="4314261" y="9503"/>
                  </a:lnTo>
                  <a:lnTo>
                    <a:pt x="4267800" y="2415"/>
                  </a:lnTo>
                  <a:lnTo>
                    <a:pt x="4219956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6236" y="3031236"/>
              <a:ext cx="2813685" cy="777240"/>
            </a:xfrm>
            <a:custGeom>
              <a:avLst/>
              <a:gdLst/>
              <a:ahLst/>
              <a:cxnLst/>
              <a:rect l="l" t="t" r="r" b="b"/>
              <a:pathLst>
                <a:path w="2813684" h="777239">
                  <a:moveTo>
                    <a:pt x="2683764" y="0"/>
                  </a:moveTo>
                  <a:lnTo>
                    <a:pt x="129540" y="0"/>
                  </a:ln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0" y="647700"/>
                  </a:lnTo>
                  <a:lnTo>
                    <a:pt x="10185" y="698105"/>
                  </a:lnTo>
                  <a:lnTo>
                    <a:pt x="37957" y="739282"/>
                  </a:lnTo>
                  <a:lnTo>
                    <a:pt x="79134" y="767054"/>
                  </a:lnTo>
                  <a:lnTo>
                    <a:pt x="129540" y="777239"/>
                  </a:lnTo>
                  <a:lnTo>
                    <a:pt x="2683764" y="777239"/>
                  </a:lnTo>
                  <a:lnTo>
                    <a:pt x="2734169" y="767054"/>
                  </a:lnTo>
                  <a:lnTo>
                    <a:pt x="2775346" y="739282"/>
                  </a:lnTo>
                  <a:lnTo>
                    <a:pt x="2803118" y="698105"/>
                  </a:lnTo>
                  <a:lnTo>
                    <a:pt x="2813304" y="647700"/>
                  </a:lnTo>
                  <a:lnTo>
                    <a:pt x="2813304" y="129539"/>
                  </a:lnTo>
                  <a:lnTo>
                    <a:pt x="2803118" y="79134"/>
                  </a:lnTo>
                  <a:lnTo>
                    <a:pt x="2775346" y="37957"/>
                  </a:lnTo>
                  <a:lnTo>
                    <a:pt x="2734169" y="10185"/>
                  </a:lnTo>
                  <a:lnTo>
                    <a:pt x="2683764" y="0"/>
                  </a:lnTo>
                  <a:close/>
                </a:path>
              </a:pathLst>
            </a:custGeom>
            <a:solidFill>
              <a:srgbClr val="2CC5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8746236" y="3031236"/>
              <a:ext cx="2813685" cy="777240"/>
            </a:xfrm>
            <a:custGeom>
              <a:avLst/>
              <a:gdLst/>
              <a:ahLst/>
              <a:cxnLst/>
              <a:rect l="l" t="t" r="r" b="b"/>
              <a:pathLst>
                <a:path w="2813684" h="777239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40" y="0"/>
                  </a:lnTo>
                  <a:lnTo>
                    <a:pt x="2683764" y="0"/>
                  </a:lnTo>
                  <a:lnTo>
                    <a:pt x="2734169" y="10185"/>
                  </a:lnTo>
                  <a:lnTo>
                    <a:pt x="2775346" y="37957"/>
                  </a:lnTo>
                  <a:lnTo>
                    <a:pt x="2803118" y="79134"/>
                  </a:lnTo>
                  <a:lnTo>
                    <a:pt x="2813304" y="129539"/>
                  </a:lnTo>
                  <a:lnTo>
                    <a:pt x="2813304" y="647700"/>
                  </a:lnTo>
                  <a:lnTo>
                    <a:pt x="2803118" y="698105"/>
                  </a:lnTo>
                  <a:lnTo>
                    <a:pt x="2775346" y="739282"/>
                  </a:lnTo>
                  <a:lnTo>
                    <a:pt x="2734169" y="767054"/>
                  </a:lnTo>
                  <a:lnTo>
                    <a:pt x="2683764" y="777239"/>
                  </a:lnTo>
                  <a:lnTo>
                    <a:pt x="129540" y="777239"/>
                  </a:lnTo>
                  <a:lnTo>
                    <a:pt x="79134" y="767054"/>
                  </a:lnTo>
                  <a:lnTo>
                    <a:pt x="37957" y="739282"/>
                  </a:lnTo>
                  <a:lnTo>
                    <a:pt x="10185" y="698105"/>
                  </a:lnTo>
                  <a:lnTo>
                    <a:pt x="0" y="647700"/>
                  </a:lnTo>
                  <a:lnTo>
                    <a:pt x="0" y="129539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59722" y="3224529"/>
            <a:ext cx="237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ar-AE" sz="1800" dirty="0">
                <a:latin typeface="Arial"/>
                <a:cs typeface="Arial"/>
              </a:rPr>
              <a:t>من یک دانش آموز هستم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3758" y="2999485"/>
            <a:ext cx="2880360" cy="840740"/>
            <a:chOff x="603758" y="2999485"/>
            <a:chExt cx="2880360" cy="840740"/>
          </a:xfrm>
        </p:grpSpPr>
        <p:sp>
          <p:nvSpPr>
            <p:cNvPr id="9" name="object 9"/>
            <p:cNvSpPr/>
            <p:nvPr/>
          </p:nvSpPr>
          <p:spPr>
            <a:xfrm>
              <a:off x="635508" y="3031235"/>
              <a:ext cx="2816860" cy="777240"/>
            </a:xfrm>
            <a:custGeom>
              <a:avLst/>
              <a:gdLst/>
              <a:ahLst/>
              <a:cxnLst/>
              <a:rect l="l" t="t" r="r" b="b"/>
              <a:pathLst>
                <a:path w="2816860" h="777239">
                  <a:moveTo>
                    <a:pt x="2686812" y="0"/>
                  </a:moveTo>
                  <a:lnTo>
                    <a:pt x="129540" y="0"/>
                  </a:lnTo>
                  <a:lnTo>
                    <a:pt x="79118" y="10185"/>
                  </a:lnTo>
                  <a:lnTo>
                    <a:pt x="37942" y="37957"/>
                  </a:lnTo>
                  <a:lnTo>
                    <a:pt x="10180" y="79134"/>
                  </a:lnTo>
                  <a:lnTo>
                    <a:pt x="0" y="129539"/>
                  </a:lnTo>
                  <a:lnTo>
                    <a:pt x="0" y="647700"/>
                  </a:lnTo>
                  <a:lnTo>
                    <a:pt x="10180" y="698105"/>
                  </a:lnTo>
                  <a:lnTo>
                    <a:pt x="37942" y="739282"/>
                  </a:lnTo>
                  <a:lnTo>
                    <a:pt x="79118" y="767054"/>
                  </a:lnTo>
                  <a:lnTo>
                    <a:pt x="129540" y="777239"/>
                  </a:lnTo>
                  <a:lnTo>
                    <a:pt x="2686812" y="777239"/>
                  </a:lnTo>
                  <a:lnTo>
                    <a:pt x="2737217" y="767054"/>
                  </a:lnTo>
                  <a:lnTo>
                    <a:pt x="2778394" y="739282"/>
                  </a:lnTo>
                  <a:lnTo>
                    <a:pt x="2806166" y="698105"/>
                  </a:lnTo>
                  <a:lnTo>
                    <a:pt x="2816352" y="647700"/>
                  </a:lnTo>
                  <a:lnTo>
                    <a:pt x="2816352" y="129539"/>
                  </a:lnTo>
                  <a:lnTo>
                    <a:pt x="2806166" y="79134"/>
                  </a:lnTo>
                  <a:lnTo>
                    <a:pt x="2778394" y="37957"/>
                  </a:lnTo>
                  <a:lnTo>
                    <a:pt x="2737217" y="10185"/>
                  </a:lnTo>
                  <a:lnTo>
                    <a:pt x="268681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5508" y="3031235"/>
              <a:ext cx="2816860" cy="777240"/>
            </a:xfrm>
            <a:custGeom>
              <a:avLst/>
              <a:gdLst/>
              <a:ahLst/>
              <a:cxnLst/>
              <a:rect l="l" t="t" r="r" b="b"/>
              <a:pathLst>
                <a:path w="2816860" h="777239">
                  <a:moveTo>
                    <a:pt x="0" y="129539"/>
                  </a:moveTo>
                  <a:lnTo>
                    <a:pt x="10180" y="79134"/>
                  </a:lnTo>
                  <a:lnTo>
                    <a:pt x="37942" y="37957"/>
                  </a:lnTo>
                  <a:lnTo>
                    <a:pt x="79118" y="10185"/>
                  </a:lnTo>
                  <a:lnTo>
                    <a:pt x="129540" y="0"/>
                  </a:lnTo>
                  <a:lnTo>
                    <a:pt x="2686812" y="0"/>
                  </a:lnTo>
                  <a:lnTo>
                    <a:pt x="2737217" y="10185"/>
                  </a:lnTo>
                  <a:lnTo>
                    <a:pt x="2778394" y="37957"/>
                  </a:lnTo>
                  <a:lnTo>
                    <a:pt x="2806166" y="79134"/>
                  </a:lnTo>
                  <a:lnTo>
                    <a:pt x="2816352" y="129539"/>
                  </a:lnTo>
                  <a:lnTo>
                    <a:pt x="2816352" y="647700"/>
                  </a:lnTo>
                  <a:lnTo>
                    <a:pt x="2806166" y="698105"/>
                  </a:lnTo>
                  <a:lnTo>
                    <a:pt x="2778394" y="739282"/>
                  </a:lnTo>
                  <a:lnTo>
                    <a:pt x="2737217" y="767054"/>
                  </a:lnTo>
                  <a:lnTo>
                    <a:pt x="2686812" y="777239"/>
                  </a:lnTo>
                  <a:lnTo>
                    <a:pt x="129540" y="777239"/>
                  </a:lnTo>
                  <a:lnTo>
                    <a:pt x="79118" y="767054"/>
                  </a:lnTo>
                  <a:lnTo>
                    <a:pt x="37942" y="739282"/>
                  </a:lnTo>
                  <a:lnTo>
                    <a:pt x="10180" y="698105"/>
                  </a:lnTo>
                  <a:lnTo>
                    <a:pt x="0" y="647700"/>
                  </a:lnTo>
                  <a:lnTo>
                    <a:pt x="0" y="129539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16583" y="3258058"/>
            <a:ext cx="184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I</a:t>
            </a:r>
            <a:r>
              <a:rPr sz="1800" b="1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am</a:t>
            </a:r>
            <a:r>
              <a:rPr sz="18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a</a:t>
            </a:r>
            <a:r>
              <a:rPr sz="18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cs typeface="Comic Sans MS"/>
              </a:rPr>
              <a:t>Student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38341" y="2194941"/>
            <a:ext cx="2208530" cy="2281808"/>
            <a:chOff x="6538341" y="2194941"/>
            <a:chExt cx="2208530" cy="2258060"/>
          </a:xfrm>
        </p:grpSpPr>
        <p:sp>
          <p:nvSpPr>
            <p:cNvPr id="13" name="object 13"/>
            <p:cNvSpPr/>
            <p:nvPr/>
          </p:nvSpPr>
          <p:spPr>
            <a:xfrm>
              <a:off x="7828661" y="3395980"/>
              <a:ext cx="918210" cy="1057275"/>
            </a:xfrm>
            <a:custGeom>
              <a:avLst/>
              <a:gdLst/>
              <a:ahLst/>
              <a:cxnLst/>
              <a:rect l="l" t="t" r="r" b="b"/>
              <a:pathLst>
                <a:path w="918209" h="1057275">
                  <a:moveTo>
                    <a:pt x="145476" y="879641"/>
                  </a:moveTo>
                  <a:lnTo>
                    <a:pt x="136017" y="883158"/>
                  </a:lnTo>
                  <a:lnTo>
                    <a:pt x="0" y="968248"/>
                  </a:lnTo>
                  <a:lnTo>
                    <a:pt x="136017" y="1053338"/>
                  </a:lnTo>
                  <a:lnTo>
                    <a:pt x="145476" y="1056854"/>
                  </a:lnTo>
                  <a:lnTo>
                    <a:pt x="155209" y="1056513"/>
                  </a:lnTo>
                  <a:lnTo>
                    <a:pt x="164109" y="1052552"/>
                  </a:lnTo>
                  <a:lnTo>
                    <a:pt x="171069" y="1045210"/>
                  </a:lnTo>
                  <a:lnTo>
                    <a:pt x="174585" y="1035750"/>
                  </a:lnTo>
                  <a:lnTo>
                    <a:pt x="174244" y="1026017"/>
                  </a:lnTo>
                  <a:lnTo>
                    <a:pt x="170283" y="1017117"/>
                  </a:lnTo>
                  <a:lnTo>
                    <a:pt x="162941" y="1010158"/>
                  </a:lnTo>
                  <a:lnTo>
                    <a:pt x="136525" y="993648"/>
                  </a:lnTo>
                  <a:lnTo>
                    <a:pt x="47879" y="993648"/>
                  </a:lnTo>
                  <a:lnTo>
                    <a:pt x="47879" y="942848"/>
                  </a:lnTo>
                  <a:lnTo>
                    <a:pt x="136525" y="942848"/>
                  </a:lnTo>
                  <a:lnTo>
                    <a:pt x="162941" y="926338"/>
                  </a:lnTo>
                  <a:lnTo>
                    <a:pt x="170283" y="919378"/>
                  </a:lnTo>
                  <a:lnTo>
                    <a:pt x="174244" y="910478"/>
                  </a:lnTo>
                  <a:lnTo>
                    <a:pt x="174585" y="900745"/>
                  </a:lnTo>
                  <a:lnTo>
                    <a:pt x="171069" y="891286"/>
                  </a:lnTo>
                  <a:lnTo>
                    <a:pt x="164109" y="883943"/>
                  </a:lnTo>
                  <a:lnTo>
                    <a:pt x="155209" y="879983"/>
                  </a:lnTo>
                  <a:lnTo>
                    <a:pt x="145476" y="879641"/>
                  </a:lnTo>
                  <a:close/>
                </a:path>
                <a:path w="918209" h="1057275">
                  <a:moveTo>
                    <a:pt x="136525" y="942848"/>
                  </a:moveTo>
                  <a:lnTo>
                    <a:pt x="47879" y="942848"/>
                  </a:lnTo>
                  <a:lnTo>
                    <a:pt x="47879" y="993648"/>
                  </a:lnTo>
                  <a:lnTo>
                    <a:pt x="136525" y="993648"/>
                  </a:lnTo>
                  <a:lnTo>
                    <a:pt x="130428" y="989838"/>
                  </a:lnTo>
                  <a:lnTo>
                    <a:pt x="61341" y="989838"/>
                  </a:lnTo>
                  <a:lnTo>
                    <a:pt x="61341" y="946658"/>
                  </a:lnTo>
                  <a:lnTo>
                    <a:pt x="130429" y="946658"/>
                  </a:lnTo>
                  <a:lnTo>
                    <a:pt x="136525" y="942848"/>
                  </a:lnTo>
                  <a:close/>
                </a:path>
                <a:path w="918209" h="1057275">
                  <a:moveTo>
                    <a:pt x="324231" y="942848"/>
                  </a:moveTo>
                  <a:lnTo>
                    <a:pt x="136525" y="942848"/>
                  </a:lnTo>
                  <a:lnTo>
                    <a:pt x="95885" y="968248"/>
                  </a:lnTo>
                  <a:lnTo>
                    <a:pt x="136525" y="993648"/>
                  </a:lnTo>
                  <a:lnTo>
                    <a:pt x="375031" y="993648"/>
                  </a:lnTo>
                  <a:lnTo>
                    <a:pt x="375031" y="968248"/>
                  </a:lnTo>
                  <a:lnTo>
                    <a:pt x="324231" y="968248"/>
                  </a:lnTo>
                  <a:lnTo>
                    <a:pt x="324231" y="942848"/>
                  </a:lnTo>
                  <a:close/>
                </a:path>
                <a:path w="918209" h="1057275">
                  <a:moveTo>
                    <a:pt x="61341" y="946658"/>
                  </a:moveTo>
                  <a:lnTo>
                    <a:pt x="61341" y="989838"/>
                  </a:lnTo>
                  <a:lnTo>
                    <a:pt x="95885" y="968248"/>
                  </a:lnTo>
                  <a:lnTo>
                    <a:pt x="61341" y="946658"/>
                  </a:lnTo>
                  <a:close/>
                </a:path>
                <a:path w="918209" h="1057275">
                  <a:moveTo>
                    <a:pt x="95885" y="968248"/>
                  </a:moveTo>
                  <a:lnTo>
                    <a:pt x="61341" y="989838"/>
                  </a:lnTo>
                  <a:lnTo>
                    <a:pt x="130428" y="989838"/>
                  </a:lnTo>
                  <a:lnTo>
                    <a:pt x="95885" y="968248"/>
                  </a:lnTo>
                  <a:close/>
                </a:path>
                <a:path w="918209" h="1057275">
                  <a:moveTo>
                    <a:pt x="130429" y="946658"/>
                  </a:moveTo>
                  <a:lnTo>
                    <a:pt x="61341" y="946658"/>
                  </a:lnTo>
                  <a:lnTo>
                    <a:pt x="95885" y="968248"/>
                  </a:lnTo>
                  <a:lnTo>
                    <a:pt x="130429" y="946658"/>
                  </a:lnTo>
                  <a:close/>
                </a:path>
                <a:path w="918209" h="1057275">
                  <a:moveTo>
                    <a:pt x="917702" y="0"/>
                  </a:moveTo>
                  <a:lnTo>
                    <a:pt x="324231" y="0"/>
                  </a:lnTo>
                  <a:lnTo>
                    <a:pt x="324231" y="968248"/>
                  </a:lnTo>
                  <a:lnTo>
                    <a:pt x="349631" y="942848"/>
                  </a:lnTo>
                  <a:lnTo>
                    <a:pt x="375031" y="942848"/>
                  </a:lnTo>
                  <a:lnTo>
                    <a:pt x="375031" y="50800"/>
                  </a:lnTo>
                  <a:lnTo>
                    <a:pt x="349631" y="50800"/>
                  </a:lnTo>
                  <a:lnTo>
                    <a:pt x="375031" y="25400"/>
                  </a:lnTo>
                  <a:lnTo>
                    <a:pt x="917702" y="25400"/>
                  </a:lnTo>
                  <a:lnTo>
                    <a:pt x="917702" y="0"/>
                  </a:lnTo>
                  <a:close/>
                </a:path>
                <a:path w="918209" h="1057275">
                  <a:moveTo>
                    <a:pt x="375031" y="942848"/>
                  </a:moveTo>
                  <a:lnTo>
                    <a:pt x="349631" y="942848"/>
                  </a:lnTo>
                  <a:lnTo>
                    <a:pt x="324231" y="968248"/>
                  </a:lnTo>
                  <a:lnTo>
                    <a:pt x="375031" y="968248"/>
                  </a:lnTo>
                  <a:lnTo>
                    <a:pt x="375031" y="942848"/>
                  </a:lnTo>
                  <a:close/>
                </a:path>
                <a:path w="918209" h="1057275">
                  <a:moveTo>
                    <a:pt x="375031" y="25400"/>
                  </a:moveTo>
                  <a:lnTo>
                    <a:pt x="349631" y="50800"/>
                  </a:lnTo>
                  <a:lnTo>
                    <a:pt x="375031" y="50800"/>
                  </a:lnTo>
                  <a:lnTo>
                    <a:pt x="375031" y="25400"/>
                  </a:lnTo>
                  <a:close/>
                </a:path>
                <a:path w="918209" h="1057275">
                  <a:moveTo>
                    <a:pt x="917702" y="25400"/>
                  </a:moveTo>
                  <a:lnTo>
                    <a:pt x="375031" y="25400"/>
                  </a:lnTo>
                  <a:lnTo>
                    <a:pt x="375031" y="50800"/>
                  </a:lnTo>
                  <a:lnTo>
                    <a:pt x="917702" y="50800"/>
                  </a:lnTo>
                  <a:lnTo>
                    <a:pt x="917702" y="254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66916" y="2223516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4">
                  <a:moveTo>
                    <a:pt x="117754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1177543" y="505968"/>
                  </a:lnTo>
                  <a:lnTo>
                    <a:pt x="1210383" y="499346"/>
                  </a:lnTo>
                  <a:lnTo>
                    <a:pt x="1237186" y="481282"/>
                  </a:lnTo>
                  <a:lnTo>
                    <a:pt x="1255250" y="454479"/>
                  </a:lnTo>
                  <a:lnTo>
                    <a:pt x="1261872" y="421639"/>
                  </a:lnTo>
                  <a:lnTo>
                    <a:pt x="1261872" y="84328"/>
                  </a:lnTo>
                  <a:lnTo>
                    <a:pt x="1255250" y="51488"/>
                  </a:lnTo>
                  <a:lnTo>
                    <a:pt x="1237186" y="24685"/>
                  </a:lnTo>
                  <a:lnTo>
                    <a:pt x="1210383" y="6621"/>
                  </a:lnTo>
                  <a:lnTo>
                    <a:pt x="1177543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66916" y="2223516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4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177543" y="0"/>
                  </a:lnTo>
                  <a:lnTo>
                    <a:pt x="1210383" y="6621"/>
                  </a:lnTo>
                  <a:lnTo>
                    <a:pt x="1237186" y="24685"/>
                  </a:lnTo>
                  <a:lnTo>
                    <a:pt x="1255250" y="51488"/>
                  </a:lnTo>
                  <a:lnTo>
                    <a:pt x="1261872" y="84328"/>
                  </a:lnTo>
                  <a:lnTo>
                    <a:pt x="1261872" y="421639"/>
                  </a:lnTo>
                  <a:lnTo>
                    <a:pt x="1255250" y="454479"/>
                  </a:lnTo>
                  <a:lnTo>
                    <a:pt x="1237186" y="481282"/>
                  </a:lnTo>
                  <a:lnTo>
                    <a:pt x="1210383" y="499346"/>
                  </a:lnTo>
                  <a:lnTo>
                    <a:pt x="1177543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50811" y="2290013"/>
            <a:ext cx="897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Enc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22445" y="2194941"/>
            <a:ext cx="1319530" cy="563245"/>
            <a:chOff x="4322445" y="2194941"/>
            <a:chExt cx="1319530" cy="563245"/>
          </a:xfrm>
        </p:grpSpPr>
        <p:sp>
          <p:nvSpPr>
            <p:cNvPr id="18" name="object 18"/>
            <p:cNvSpPr/>
            <p:nvPr/>
          </p:nvSpPr>
          <p:spPr>
            <a:xfrm>
              <a:off x="4351020" y="2223516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4">
                  <a:moveTo>
                    <a:pt x="117754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1177543" y="505968"/>
                  </a:lnTo>
                  <a:lnTo>
                    <a:pt x="1210383" y="499346"/>
                  </a:lnTo>
                  <a:lnTo>
                    <a:pt x="1237186" y="481282"/>
                  </a:lnTo>
                  <a:lnTo>
                    <a:pt x="1255250" y="454479"/>
                  </a:lnTo>
                  <a:lnTo>
                    <a:pt x="1261871" y="421639"/>
                  </a:lnTo>
                  <a:lnTo>
                    <a:pt x="1261871" y="84328"/>
                  </a:lnTo>
                  <a:lnTo>
                    <a:pt x="1255250" y="51488"/>
                  </a:lnTo>
                  <a:lnTo>
                    <a:pt x="1237186" y="24685"/>
                  </a:lnTo>
                  <a:lnTo>
                    <a:pt x="1210383" y="6621"/>
                  </a:lnTo>
                  <a:lnTo>
                    <a:pt x="1177543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51020" y="2223516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4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177543" y="0"/>
                  </a:lnTo>
                  <a:lnTo>
                    <a:pt x="1210383" y="6621"/>
                  </a:lnTo>
                  <a:lnTo>
                    <a:pt x="1237186" y="24685"/>
                  </a:lnTo>
                  <a:lnTo>
                    <a:pt x="1255250" y="51488"/>
                  </a:lnTo>
                  <a:lnTo>
                    <a:pt x="1261871" y="84328"/>
                  </a:lnTo>
                  <a:lnTo>
                    <a:pt x="1261871" y="421639"/>
                  </a:lnTo>
                  <a:lnTo>
                    <a:pt x="1255250" y="454479"/>
                  </a:lnTo>
                  <a:lnTo>
                    <a:pt x="1237186" y="481282"/>
                  </a:lnTo>
                  <a:lnTo>
                    <a:pt x="1210383" y="499346"/>
                  </a:lnTo>
                  <a:lnTo>
                    <a:pt x="1177543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8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19040" y="2290013"/>
            <a:ext cx="9283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Dec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12765" y="2387893"/>
            <a:ext cx="2244725" cy="1449705"/>
            <a:chOff x="5612765" y="2387893"/>
            <a:chExt cx="2244725" cy="1449705"/>
          </a:xfrm>
        </p:grpSpPr>
        <p:sp>
          <p:nvSpPr>
            <p:cNvPr id="22" name="object 22"/>
            <p:cNvSpPr/>
            <p:nvPr/>
          </p:nvSpPr>
          <p:spPr>
            <a:xfrm>
              <a:off x="5612765" y="2387893"/>
              <a:ext cx="954405" cy="177800"/>
            </a:xfrm>
            <a:custGeom>
              <a:avLst/>
              <a:gdLst/>
              <a:ahLst/>
              <a:cxnLst/>
              <a:rect l="l" t="t" r="r" b="b"/>
              <a:pathLst>
                <a:path w="954404" h="177800">
                  <a:moveTo>
                    <a:pt x="145476" y="0"/>
                  </a:moveTo>
                  <a:lnTo>
                    <a:pt x="136017" y="3516"/>
                  </a:lnTo>
                  <a:lnTo>
                    <a:pt x="0" y="88606"/>
                  </a:lnTo>
                  <a:lnTo>
                    <a:pt x="136017" y="173696"/>
                  </a:lnTo>
                  <a:lnTo>
                    <a:pt x="145476" y="177212"/>
                  </a:lnTo>
                  <a:lnTo>
                    <a:pt x="155209" y="176871"/>
                  </a:lnTo>
                  <a:lnTo>
                    <a:pt x="164109" y="172910"/>
                  </a:lnTo>
                  <a:lnTo>
                    <a:pt x="171069" y="165568"/>
                  </a:lnTo>
                  <a:lnTo>
                    <a:pt x="174585" y="156108"/>
                  </a:lnTo>
                  <a:lnTo>
                    <a:pt x="174244" y="146375"/>
                  </a:lnTo>
                  <a:lnTo>
                    <a:pt x="170283" y="137475"/>
                  </a:lnTo>
                  <a:lnTo>
                    <a:pt x="162940" y="130516"/>
                  </a:lnTo>
                  <a:lnTo>
                    <a:pt x="136524" y="114006"/>
                  </a:lnTo>
                  <a:lnTo>
                    <a:pt x="47879" y="114006"/>
                  </a:lnTo>
                  <a:lnTo>
                    <a:pt x="47879" y="63206"/>
                  </a:lnTo>
                  <a:lnTo>
                    <a:pt x="136524" y="63206"/>
                  </a:lnTo>
                  <a:lnTo>
                    <a:pt x="162940" y="46696"/>
                  </a:lnTo>
                  <a:lnTo>
                    <a:pt x="170283" y="39737"/>
                  </a:lnTo>
                  <a:lnTo>
                    <a:pt x="174243" y="30837"/>
                  </a:lnTo>
                  <a:lnTo>
                    <a:pt x="174585" y="21103"/>
                  </a:lnTo>
                  <a:lnTo>
                    <a:pt x="171069" y="11644"/>
                  </a:lnTo>
                  <a:lnTo>
                    <a:pt x="164109" y="4302"/>
                  </a:lnTo>
                  <a:lnTo>
                    <a:pt x="155209" y="341"/>
                  </a:lnTo>
                  <a:lnTo>
                    <a:pt x="145476" y="0"/>
                  </a:lnTo>
                  <a:close/>
                </a:path>
                <a:path w="954404" h="177800">
                  <a:moveTo>
                    <a:pt x="136524" y="63206"/>
                  </a:moveTo>
                  <a:lnTo>
                    <a:pt x="47879" y="63206"/>
                  </a:lnTo>
                  <a:lnTo>
                    <a:pt x="47879" y="114006"/>
                  </a:lnTo>
                  <a:lnTo>
                    <a:pt x="136524" y="114006"/>
                  </a:lnTo>
                  <a:lnTo>
                    <a:pt x="130428" y="110196"/>
                  </a:lnTo>
                  <a:lnTo>
                    <a:pt x="61340" y="110196"/>
                  </a:lnTo>
                  <a:lnTo>
                    <a:pt x="61340" y="67016"/>
                  </a:lnTo>
                  <a:lnTo>
                    <a:pt x="130428" y="67016"/>
                  </a:lnTo>
                  <a:lnTo>
                    <a:pt x="136524" y="63206"/>
                  </a:lnTo>
                  <a:close/>
                </a:path>
                <a:path w="954404" h="177800">
                  <a:moveTo>
                    <a:pt x="953896" y="63206"/>
                  </a:moveTo>
                  <a:lnTo>
                    <a:pt x="136524" y="63206"/>
                  </a:lnTo>
                  <a:lnTo>
                    <a:pt x="95884" y="88606"/>
                  </a:lnTo>
                  <a:lnTo>
                    <a:pt x="136524" y="114006"/>
                  </a:lnTo>
                  <a:lnTo>
                    <a:pt x="953896" y="114006"/>
                  </a:lnTo>
                  <a:lnTo>
                    <a:pt x="953896" y="63206"/>
                  </a:lnTo>
                  <a:close/>
                </a:path>
                <a:path w="954404" h="177800">
                  <a:moveTo>
                    <a:pt x="61340" y="67016"/>
                  </a:moveTo>
                  <a:lnTo>
                    <a:pt x="61340" y="110196"/>
                  </a:lnTo>
                  <a:lnTo>
                    <a:pt x="95884" y="88606"/>
                  </a:lnTo>
                  <a:lnTo>
                    <a:pt x="61340" y="67016"/>
                  </a:lnTo>
                  <a:close/>
                </a:path>
                <a:path w="954404" h="177800">
                  <a:moveTo>
                    <a:pt x="95884" y="88606"/>
                  </a:moveTo>
                  <a:lnTo>
                    <a:pt x="61340" y="110196"/>
                  </a:lnTo>
                  <a:lnTo>
                    <a:pt x="130428" y="110196"/>
                  </a:lnTo>
                  <a:lnTo>
                    <a:pt x="95884" y="88606"/>
                  </a:lnTo>
                  <a:close/>
                </a:path>
                <a:path w="954404" h="177800">
                  <a:moveTo>
                    <a:pt x="130428" y="67016"/>
                  </a:moveTo>
                  <a:lnTo>
                    <a:pt x="61340" y="67016"/>
                  </a:lnTo>
                  <a:lnTo>
                    <a:pt x="95884" y="88606"/>
                  </a:lnTo>
                  <a:lnTo>
                    <a:pt x="130428" y="6701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6916" y="330250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117754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7"/>
                  </a:lnTo>
                  <a:lnTo>
                    <a:pt x="1177543" y="505967"/>
                  </a:lnTo>
                  <a:lnTo>
                    <a:pt x="1210383" y="499346"/>
                  </a:lnTo>
                  <a:lnTo>
                    <a:pt x="1237186" y="481282"/>
                  </a:lnTo>
                  <a:lnTo>
                    <a:pt x="1255250" y="454479"/>
                  </a:lnTo>
                  <a:lnTo>
                    <a:pt x="1261872" y="421639"/>
                  </a:lnTo>
                  <a:lnTo>
                    <a:pt x="1261872" y="84327"/>
                  </a:lnTo>
                  <a:lnTo>
                    <a:pt x="1255250" y="51488"/>
                  </a:lnTo>
                  <a:lnTo>
                    <a:pt x="1237186" y="24685"/>
                  </a:lnTo>
                  <a:lnTo>
                    <a:pt x="1210383" y="6621"/>
                  </a:lnTo>
                  <a:lnTo>
                    <a:pt x="1177543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66916" y="330250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0" y="84327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177543" y="0"/>
                  </a:lnTo>
                  <a:lnTo>
                    <a:pt x="1210383" y="6621"/>
                  </a:lnTo>
                  <a:lnTo>
                    <a:pt x="1237186" y="24685"/>
                  </a:lnTo>
                  <a:lnTo>
                    <a:pt x="1255250" y="51488"/>
                  </a:lnTo>
                  <a:lnTo>
                    <a:pt x="1261872" y="84327"/>
                  </a:lnTo>
                  <a:lnTo>
                    <a:pt x="1261872" y="421639"/>
                  </a:lnTo>
                  <a:lnTo>
                    <a:pt x="1255250" y="454479"/>
                  </a:lnTo>
                  <a:lnTo>
                    <a:pt x="1237186" y="481282"/>
                  </a:lnTo>
                  <a:lnTo>
                    <a:pt x="1210383" y="499346"/>
                  </a:lnTo>
                  <a:lnTo>
                    <a:pt x="1177543" y="505967"/>
                  </a:lnTo>
                  <a:lnTo>
                    <a:pt x="84327" y="505967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750811" y="3369944"/>
            <a:ext cx="8018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322445" y="3273933"/>
            <a:ext cx="1319530" cy="563245"/>
            <a:chOff x="4322445" y="3273933"/>
            <a:chExt cx="1319530" cy="563245"/>
          </a:xfrm>
        </p:grpSpPr>
        <p:sp>
          <p:nvSpPr>
            <p:cNvPr id="27" name="object 27"/>
            <p:cNvSpPr/>
            <p:nvPr/>
          </p:nvSpPr>
          <p:spPr>
            <a:xfrm>
              <a:off x="4351020" y="330250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117754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7"/>
                  </a:lnTo>
                  <a:lnTo>
                    <a:pt x="1177543" y="505967"/>
                  </a:lnTo>
                  <a:lnTo>
                    <a:pt x="1210383" y="499346"/>
                  </a:lnTo>
                  <a:lnTo>
                    <a:pt x="1237186" y="481282"/>
                  </a:lnTo>
                  <a:lnTo>
                    <a:pt x="1255250" y="454479"/>
                  </a:lnTo>
                  <a:lnTo>
                    <a:pt x="1261871" y="421639"/>
                  </a:lnTo>
                  <a:lnTo>
                    <a:pt x="1261871" y="84327"/>
                  </a:lnTo>
                  <a:lnTo>
                    <a:pt x="1255250" y="51488"/>
                  </a:lnTo>
                  <a:lnTo>
                    <a:pt x="1237186" y="24685"/>
                  </a:lnTo>
                  <a:lnTo>
                    <a:pt x="1210383" y="6621"/>
                  </a:lnTo>
                  <a:lnTo>
                    <a:pt x="1177543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51020" y="330250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0" y="84327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177543" y="0"/>
                  </a:lnTo>
                  <a:lnTo>
                    <a:pt x="1210383" y="6621"/>
                  </a:lnTo>
                  <a:lnTo>
                    <a:pt x="1237186" y="24685"/>
                  </a:lnTo>
                  <a:lnTo>
                    <a:pt x="1255250" y="51488"/>
                  </a:lnTo>
                  <a:lnTo>
                    <a:pt x="1261871" y="84327"/>
                  </a:lnTo>
                  <a:lnTo>
                    <a:pt x="1261871" y="421639"/>
                  </a:lnTo>
                  <a:lnTo>
                    <a:pt x="1255250" y="454479"/>
                  </a:lnTo>
                  <a:lnTo>
                    <a:pt x="1237186" y="481282"/>
                  </a:lnTo>
                  <a:lnTo>
                    <a:pt x="1210383" y="499346"/>
                  </a:lnTo>
                  <a:lnTo>
                    <a:pt x="1177543" y="505967"/>
                  </a:lnTo>
                  <a:lnTo>
                    <a:pt x="84327" y="505967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19040" y="3369945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 dirty="0">
              <a:latin typeface="Comic Sans MS"/>
              <a:cs typeface="Comic Sans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538341" y="4081653"/>
            <a:ext cx="1319530" cy="563245"/>
            <a:chOff x="6538341" y="4081653"/>
            <a:chExt cx="1319530" cy="563245"/>
          </a:xfrm>
        </p:grpSpPr>
        <p:sp>
          <p:nvSpPr>
            <p:cNvPr id="31" name="object 31"/>
            <p:cNvSpPr/>
            <p:nvPr/>
          </p:nvSpPr>
          <p:spPr>
            <a:xfrm>
              <a:off x="6566916" y="411022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117754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1177543" y="505968"/>
                  </a:lnTo>
                  <a:lnTo>
                    <a:pt x="1210383" y="499346"/>
                  </a:lnTo>
                  <a:lnTo>
                    <a:pt x="1237186" y="481282"/>
                  </a:lnTo>
                  <a:lnTo>
                    <a:pt x="1255250" y="454479"/>
                  </a:lnTo>
                  <a:lnTo>
                    <a:pt x="1261872" y="421640"/>
                  </a:lnTo>
                  <a:lnTo>
                    <a:pt x="1261872" y="84328"/>
                  </a:lnTo>
                  <a:lnTo>
                    <a:pt x="1255250" y="51488"/>
                  </a:lnTo>
                  <a:lnTo>
                    <a:pt x="1237186" y="24685"/>
                  </a:lnTo>
                  <a:lnTo>
                    <a:pt x="1210383" y="6621"/>
                  </a:lnTo>
                  <a:lnTo>
                    <a:pt x="1177543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66916" y="411022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177543" y="0"/>
                  </a:lnTo>
                  <a:lnTo>
                    <a:pt x="1210383" y="6621"/>
                  </a:lnTo>
                  <a:lnTo>
                    <a:pt x="1237186" y="24685"/>
                  </a:lnTo>
                  <a:lnTo>
                    <a:pt x="1255250" y="51488"/>
                  </a:lnTo>
                  <a:lnTo>
                    <a:pt x="1261872" y="84328"/>
                  </a:lnTo>
                  <a:lnTo>
                    <a:pt x="1261872" y="421640"/>
                  </a:lnTo>
                  <a:lnTo>
                    <a:pt x="1255250" y="454479"/>
                  </a:lnTo>
                  <a:lnTo>
                    <a:pt x="1237186" y="481282"/>
                  </a:lnTo>
                  <a:lnTo>
                    <a:pt x="1210383" y="499346"/>
                  </a:lnTo>
                  <a:lnTo>
                    <a:pt x="1177543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40"/>
                  </a:lnTo>
                  <a:lnTo>
                    <a:pt x="0" y="84328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50811" y="4177029"/>
            <a:ext cx="897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En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322445" y="4081653"/>
            <a:ext cx="1319530" cy="563245"/>
            <a:chOff x="4322445" y="4081653"/>
            <a:chExt cx="1319530" cy="563245"/>
          </a:xfrm>
        </p:grpSpPr>
        <p:sp>
          <p:nvSpPr>
            <p:cNvPr id="35" name="object 35"/>
            <p:cNvSpPr/>
            <p:nvPr/>
          </p:nvSpPr>
          <p:spPr>
            <a:xfrm>
              <a:off x="4351020" y="411022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1177543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8"/>
                  </a:lnTo>
                  <a:lnTo>
                    <a:pt x="0" y="421640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1177543" y="505968"/>
                  </a:lnTo>
                  <a:lnTo>
                    <a:pt x="1210383" y="499346"/>
                  </a:lnTo>
                  <a:lnTo>
                    <a:pt x="1237186" y="481282"/>
                  </a:lnTo>
                  <a:lnTo>
                    <a:pt x="1255250" y="454479"/>
                  </a:lnTo>
                  <a:lnTo>
                    <a:pt x="1261871" y="421640"/>
                  </a:lnTo>
                  <a:lnTo>
                    <a:pt x="1261871" y="84328"/>
                  </a:lnTo>
                  <a:lnTo>
                    <a:pt x="1255250" y="51488"/>
                  </a:lnTo>
                  <a:lnTo>
                    <a:pt x="1237186" y="24685"/>
                  </a:lnTo>
                  <a:lnTo>
                    <a:pt x="1210383" y="6621"/>
                  </a:lnTo>
                  <a:lnTo>
                    <a:pt x="1177543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51020" y="4110228"/>
              <a:ext cx="1262380" cy="506095"/>
            </a:xfrm>
            <a:custGeom>
              <a:avLst/>
              <a:gdLst/>
              <a:ahLst/>
              <a:cxnLst/>
              <a:rect l="l" t="t" r="r" b="b"/>
              <a:pathLst>
                <a:path w="1262379" h="506095">
                  <a:moveTo>
                    <a:pt x="0" y="84328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1177543" y="0"/>
                  </a:lnTo>
                  <a:lnTo>
                    <a:pt x="1210383" y="6621"/>
                  </a:lnTo>
                  <a:lnTo>
                    <a:pt x="1237186" y="24685"/>
                  </a:lnTo>
                  <a:lnTo>
                    <a:pt x="1255250" y="51488"/>
                  </a:lnTo>
                  <a:lnTo>
                    <a:pt x="1261871" y="84328"/>
                  </a:lnTo>
                  <a:lnTo>
                    <a:pt x="1261871" y="421640"/>
                  </a:lnTo>
                  <a:lnTo>
                    <a:pt x="1255250" y="454479"/>
                  </a:lnTo>
                  <a:lnTo>
                    <a:pt x="1237186" y="481282"/>
                  </a:lnTo>
                  <a:lnTo>
                    <a:pt x="1210383" y="499346"/>
                  </a:lnTo>
                  <a:lnTo>
                    <a:pt x="1177543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40"/>
                  </a:lnTo>
                  <a:lnTo>
                    <a:pt x="0" y="84328"/>
                  </a:lnTo>
                  <a:close/>
                </a:path>
              </a:pathLst>
            </a:custGeom>
            <a:ln w="571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19040" y="4177029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der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51733" y="2451099"/>
            <a:ext cx="1619250" cy="1659889"/>
          </a:xfrm>
          <a:custGeom>
            <a:avLst/>
            <a:gdLst/>
            <a:ahLst/>
            <a:cxnLst/>
            <a:rect l="l" t="t" r="r" b="b"/>
            <a:pathLst>
              <a:path w="1619250" h="1659889">
                <a:moveTo>
                  <a:pt x="900049" y="0"/>
                </a:moveTo>
                <a:lnTo>
                  <a:pt x="494284" y="0"/>
                </a:lnTo>
                <a:lnTo>
                  <a:pt x="494284" y="942848"/>
                </a:lnTo>
                <a:lnTo>
                  <a:pt x="136512" y="942848"/>
                </a:lnTo>
                <a:lnTo>
                  <a:pt x="162941" y="926338"/>
                </a:lnTo>
                <a:lnTo>
                  <a:pt x="170281" y="919391"/>
                </a:lnTo>
                <a:lnTo>
                  <a:pt x="174244" y="910488"/>
                </a:lnTo>
                <a:lnTo>
                  <a:pt x="174574" y="900747"/>
                </a:lnTo>
                <a:lnTo>
                  <a:pt x="171069" y="891286"/>
                </a:lnTo>
                <a:lnTo>
                  <a:pt x="164109" y="883945"/>
                </a:lnTo>
                <a:lnTo>
                  <a:pt x="155206" y="879983"/>
                </a:lnTo>
                <a:lnTo>
                  <a:pt x="145465" y="879652"/>
                </a:lnTo>
                <a:lnTo>
                  <a:pt x="136017" y="883158"/>
                </a:lnTo>
                <a:lnTo>
                  <a:pt x="0" y="968248"/>
                </a:lnTo>
                <a:lnTo>
                  <a:pt x="136017" y="1053338"/>
                </a:lnTo>
                <a:lnTo>
                  <a:pt x="145465" y="1056855"/>
                </a:lnTo>
                <a:lnTo>
                  <a:pt x="155206" y="1056513"/>
                </a:lnTo>
                <a:lnTo>
                  <a:pt x="164109" y="1052563"/>
                </a:lnTo>
                <a:lnTo>
                  <a:pt x="171069" y="1045210"/>
                </a:lnTo>
                <a:lnTo>
                  <a:pt x="174574" y="1035761"/>
                </a:lnTo>
                <a:lnTo>
                  <a:pt x="174244" y="1026020"/>
                </a:lnTo>
                <a:lnTo>
                  <a:pt x="170281" y="1017117"/>
                </a:lnTo>
                <a:lnTo>
                  <a:pt x="162941" y="1010158"/>
                </a:lnTo>
                <a:lnTo>
                  <a:pt x="136512" y="993648"/>
                </a:lnTo>
                <a:lnTo>
                  <a:pt x="545084" y="993648"/>
                </a:lnTo>
                <a:lnTo>
                  <a:pt x="545084" y="968248"/>
                </a:lnTo>
                <a:lnTo>
                  <a:pt x="545084" y="942848"/>
                </a:lnTo>
                <a:lnTo>
                  <a:pt x="545084" y="50800"/>
                </a:lnTo>
                <a:lnTo>
                  <a:pt x="900049" y="50800"/>
                </a:lnTo>
                <a:lnTo>
                  <a:pt x="900049" y="25400"/>
                </a:lnTo>
                <a:lnTo>
                  <a:pt x="900049" y="0"/>
                </a:lnTo>
                <a:close/>
              </a:path>
              <a:path w="1619250" h="1659889">
                <a:moveTo>
                  <a:pt x="1555623" y="801878"/>
                </a:moveTo>
                <a:lnTo>
                  <a:pt x="1504823" y="801878"/>
                </a:lnTo>
                <a:lnTo>
                  <a:pt x="1504823" y="852678"/>
                </a:lnTo>
                <a:lnTo>
                  <a:pt x="1555623" y="852678"/>
                </a:lnTo>
                <a:lnTo>
                  <a:pt x="1555623" y="801878"/>
                </a:lnTo>
                <a:close/>
              </a:path>
              <a:path w="1619250" h="1659889">
                <a:moveTo>
                  <a:pt x="1555623" y="700278"/>
                </a:moveTo>
                <a:lnTo>
                  <a:pt x="1504823" y="700278"/>
                </a:lnTo>
                <a:lnTo>
                  <a:pt x="1504823" y="751078"/>
                </a:lnTo>
                <a:lnTo>
                  <a:pt x="1555623" y="751078"/>
                </a:lnTo>
                <a:lnTo>
                  <a:pt x="1555623" y="700278"/>
                </a:lnTo>
                <a:close/>
              </a:path>
              <a:path w="1619250" h="1659889">
                <a:moveTo>
                  <a:pt x="1555623" y="598678"/>
                </a:moveTo>
                <a:lnTo>
                  <a:pt x="1504823" y="598678"/>
                </a:lnTo>
                <a:lnTo>
                  <a:pt x="1504823" y="649478"/>
                </a:lnTo>
                <a:lnTo>
                  <a:pt x="1555623" y="649478"/>
                </a:lnTo>
                <a:lnTo>
                  <a:pt x="1555623" y="598678"/>
                </a:lnTo>
                <a:close/>
              </a:path>
              <a:path w="1619250" h="1659889">
                <a:moveTo>
                  <a:pt x="1555623" y="497078"/>
                </a:moveTo>
                <a:lnTo>
                  <a:pt x="1504823" y="497078"/>
                </a:lnTo>
                <a:lnTo>
                  <a:pt x="1504823" y="547878"/>
                </a:lnTo>
                <a:lnTo>
                  <a:pt x="1555623" y="547878"/>
                </a:lnTo>
                <a:lnTo>
                  <a:pt x="1555623" y="497078"/>
                </a:lnTo>
                <a:close/>
              </a:path>
              <a:path w="1619250" h="1659889">
                <a:moveTo>
                  <a:pt x="1618818" y="1502727"/>
                </a:moveTo>
                <a:lnTo>
                  <a:pt x="1615313" y="1493266"/>
                </a:lnTo>
                <a:lnTo>
                  <a:pt x="1560169" y="1405128"/>
                </a:lnTo>
                <a:lnTo>
                  <a:pt x="1530223" y="1357249"/>
                </a:lnTo>
                <a:lnTo>
                  <a:pt x="1445133" y="1493266"/>
                </a:lnTo>
                <a:lnTo>
                  <a:pt x="1441615" y="1502727"/>
                </a:lnTo>
                <a:lnTo>
                  <a:pt x="1441958" y="1512468"/>
                </a:lnTo>
                <a:lnTo>
                  <a:pt x="1445907" y="1521371"/>
                </a:lnTo>
                <a:lnTo>
                  <a:pt x="1453261" y="1528318"/>
                </a:lnTo>
                <a:lnTo>
                  <a:pt x="1462709" y="1531835"/>
                </a:lnTo>
                <a:lnTo>
                  <a:pt x="1472450" y="1531493"/>
                </a:lnTo>
                <a:lnTo>
                  <a:pt x="1481353" y="1527543"/>
                </a:lnTo>
                <a:lnTo>
                  <a:pt x="1488313" y="1520190"/>
                </a:lnTo>
                <a:lnTo>
                  <a:pt x="1504823" y="1493786"/>
                </a:lnTo>
                <a:lnTo>
                  <a:pt x="1504823" y="1659509"/>
                </a:lnTo>
                <a:lnTo>
                  <a:pt x="1555623" y="1659509"/>
                </a:lnTo>
                <a:lnTo>
                  <a:pt x="1555623" y="1493786"/>
                </a:lnTo>
                <a:lnTo>
                  <a:pt x="1572133" y="1520190"/>
                </a:lnTo>
                <a:lnTo>
                  <a:pt x="1579079" y="1527543"/>
                </a:lnTo>
                <a:lnTo>
                  <a:pt x="1587982" y="1531493"/>
                </a:lnTo>
                <a:lnTo>
                  <a:pt x="1597723" y="1531835"/>
                </a:lnTo>
                <a:lnTo>
                  <a:pt x="1607185" y="1528318"/>
                </a:lnTo>
                <a:lnTo>
                  <a:pt x="1614525" y="1521371"/>
                </a:lnTo>
                <a:lnTo>
                  <a:pt x="1618475" y="1512468"/>
                </a:lnTo>
                <a:lnTo>
                  <a:pt x="1618818" y="1502727"/>
                </a:lnTo>
                <a:close/>
              </a:path>
              <a:path w="1619250" h="1659889">
                <a:moveTo>
                  <a:pt x="1618818" y="423735"/>
                </a:moveTo>
                <a:lnTo>
                  <a:pt x="1615313" y="414274"/>
                </a:lnTo>
                <a:lnTo>
                  <a:pt x="1603552" y="395478"/>
                </a:lnTo>
                <a:lnTo>
                  <a:pt x="1571764" y="344678"/>
                </a:lnTo>
                <a:lnTo>
                  <a:pt x="1560169" y="326136"/>
                </a:lnTo>
                <a:lnTo>
                  <a:pt x="1543545" y="299567"/>
                </a:lnTo>
                <a:lnTo>
                  <a:pt x="1543545" y="395478"/>
                </a:lnTo>
                <a:lnTo>
                  <a:pt x="1516888" y="395478"/>
                </a:lnTo>
                <a:lnTo>
                  <a:pt x="1530223" y="374154"/>
                </a:lnTo>
                <a:lnTo>
                  <a:pt x="1543545" y="395478"/>
                </a:lnTo>
                <a:lnTo>
                  <a:pt x="1543545" y="299567"/>
                </a:lnTo>
                <a:lnTo>
                  <a:pt x="1530223" y="278257"/>
                </a:lnTo>
                <a:lnTo>
                  <a:pt x="1445133" y="414274"/>
                </a:lnTo>
                <a:lnTo>
                  <a:pt x="1441615" y="423735"/>
                </a:lnTo>
                <a:lnTo>
                  <a:pt x="1441958" y="433476"/>
                </a:lnTo>
                <a:lnTo>
                  <a:pt x="1445907" y="442379"/>
                </a:lnTo>
                <a:lnTo>
                  <a:pt x="1453261" y="449326"/>
                </a:lnTo>
                <a:lnTo>
                  <a:pt x="1462709" y="452843"/>
                </a:lnTo>
                <a:lnTo>
                  <a:pt x="1472450" y="452501"/>
                </a:lnTo>
                <a:lnTo>
                  <a:pt x="1481353" y="448551"/>
                </a:lnTo>
                <a:lnTo>
                  <a:pt x="1488313" y="441198"/>
                </a:lnTo>
                <a:lnTo>
                  <a:pt x="1504823" y="414794"/>
                </a:lnTo>
                <a:lnTo>
                  <a:pt x="1504823" y="446278"/>
                </a:lnTo>
                <a:lnTo>
                  <a:pt x="1555623" y="446278"/>
                </a:lnTo>
                <a:lnTo>
                  <a:pt x="1555623" y="414794"/>
                </a:lnTo>
                <a:lnTo>
                  <a:pt x="1572133" y="441198"/>
                </a:lnTo>
                <a:lnTo>
                  <a:pt x="1579079" y="448551"/>
                </a:lnTo>
                <a:lnTo>
                  <a:pt x="1587982" y="452501"/>
                </a:lnTo>
                <a:lnTo>
                  <a:pt x="1597723" y="452843"/>
                </a:lnTo>
                <a:lnTo>
                  <a:pt x="1607185" y="449326"/>
                </a:lnTo>
                <a:lnTo>
                  <a:pt x="1614525" y="442379"/>
                </a:lnTo>
                <a:lnTo>
                  <a:pt x="1618475" y="433476"/>
                </a:lnTo>
                <a:lnTo>
                  <a:pt x="1618818" y="42373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5598286" y="2459735"/>
            <a:ext cx="2439670" cy="2289175"/>
            <a:chOff x="5598286" y="2459735"/>
            <a:chExt cx="2439670" cy="2289175"/>
          </a:xfrm>
        </p:grpSpPr>
        <p:sp>
          <p:nvSpPr>
            <p:cNvPr id="40" name="object 40"/>
            <p:cNvSpPr/>
            <p:nvPr/>
          </p:nvSpPr>
          <p:spPr>
            <a:xfrm>
              <a:off x="5598287" y="2459735"/>
              <a:ext cx="1688464" cy="1903095"/>
            </a:xfrm>
            <a:custGeom>
              <a:avLst/>
              <a:gdLst/>
              <a:ahLst/>
              <a:cxnLst/>
              <a:rect l="l" t="t" r="r" b="b"/>
              <a:pathLst>
                <a:path w="1688465" h="1903095">
                  <a:moveTo>
                    <a:pt x="990981" y="28194"/>
                  </a:moveTo>
                  <a:lnTo>
                    <a:pt x="968425" y="16827"/>
                  </a:lnTo>
                  <a:lnTo>
                    <a:pt x="949312" y="0"/>
                  </a:lnTo>
                  <a:lnTo>
                    <a:pt x="85902" y="976617"/>
                  </a:lnTo>
                  <a:lnTo>
                    <a:pt x="91059" y="945896"/>
                  </a:lnTo>
                  <a:lnTo>
                    <a:pt x="90690" y="935824"/>
                  </a:lnTo>
                  <a:lnTo>
                    <a:pt x="86626" y="926960"/>
                  </a:lnTo>
                  <a:lnTo>
                    <a:pt x="79527" y="920280"/>
                  </a:lnTo>
                  <a:lnTo>
                    <a:pt x="70104" y="916686"/>
                  </a:lnTo>
                  <a:lnTo>
                    <a:pt x="60020" y="917041"/>
                  </a:lnTo>
                  <a:lnTo>
                    <a:pt x="51155" y="921054"/>
                  </a:lnTo>
                  <a:lnTo>
                    <a:pt x="44475" y="928103"/>
                  </a:lnTo>
                  <a:lnTo>
                    <a:pt x="40894" y="937514"/>
                  </a:lnTo>
                  <a:lnTo>
                    <a:pt x="14478" y="1095895"/>
                  </a:lnTo>
                  <a:lnTo>
                    <a:pt x="78981" y="1076706"/>
                  </a:lnTo>
                  <a:lnTo>
                    <a:pt x="168275" y="1050163"/>
                  </a:lnTo>
                  <a:lnTo>
                    <a:pt x="177203" y="1045476"/>
                  </a:lnTo>
                  <a:lnTo>
                    <a:pt x="183413" y="1037996"/>
                  </a:lnTo>
                  <a:lnTo>
                    <a:pt x="186347" y="1028725"/>
                  </a:lnTo>
                  <a:lnTo>
                    <a:pt x="185420" y="1018667"/>
                  </a:lnTo>
                  <a:lnTo>
                    <a:pt x="180721" y="1009738"/>
                  </a:lnTo>
                  <a:lnTo>
                    <a:pt x="173240" y="1003528"/>
                  </a:lnTo>
                  <a:lnTo>
                    <a:pt x="163969" y="1000594"/>
                  </a:lnTo>
                  <a:lnTo>
                    <a:pt x="153924" y="1001522"/>
                  </a:lnTo>
                  <a:lnTo>
                    <a:pt x="123863" y="1010424"/>
                  </a:lnTo>
                  <a:lnTo>
                    <a:pt x="856437" y="181698"/>
                  </a:lnTo>
                  <a:lnTo>
                    <a:pt x="53467" y="1769249"/>
                  </a:lnTo>
                  <a:lnTo>
                    <a:pt x="50673" y="1738249"/>
                  </a:lnTo>
                  <a:lnTo>
                    <a:pt x="47790" y="1728597"/>
                  </a:lnTo>
                  <a:lnTo>
                    <a:pt x="41656" y="1721040"/>
                  </a:lnTo>
                  <a:lnTo>
                    <a:pt x="33134" y="1716354"/>
                  </a:lnTo>
                  <a:lnTo>
                    <a:pt x="23114" y="1715262"/>
                  </a:lnTo>
                  <a:lnTo>
                    <a:pt x="13423" y="1718144"/>
                  </a:lnTo>
                  <a:lnTo>
                    <a:pt x="5842" y="1724291"/>
                  </a:lnTo>
                  <a:lnTo>
                    <a:pt x="1104" y="1732800"/>
                  </a:lnTo>
                  <a:lnTo>
                    <a:pt x="0" y="1742821"/>
                  </a:lnTo>
                  <a:lnTo>
                    <a:pt x="14478" y="1902587"/>
                  </a:lnTo>
                  <a:lnTo>
                    <a:pt x="66116" y="1871345"/>
                  </a:lnTo>
                  <a:lnTo>
                    <a:pt x="151765" y="1819529"/>
                  </a:lnTo>
                  <a:lnTo>
                    <a:pt x="159219" y="1812721"/>
                  </a:lnTo>
                  <a:lnTo>
                    <a:pt x="163309" y="1803895"/>
                  </a:lnTo>
                  <a:lnTo>
                    <a:pt x="163791" y="1794192"/>
                  </a:lnTo>
                  <a:lnTo>
                    <a:pt x="160401" y="1784731"/>
                  </a:lnTo>
                  <a:lnTo>
                    <a:pt x="153581" y="1777276"/>
                  </a:lnTo>
                  <a:lnTo>
                    <a:pt x="144741" y="1773174"/>
                  </a:lnTo>
                  <a:lnTo>
                    <a:pt x="135001" y="1772704"/>
                  </a:lnTo>
                  <a:lnTo>
                    <a:pt x="125476" y="1776095"/>
                  </a:lnTo>
                  <a:lnTo>
                    <a:pt x="98818" y="1792224"/>
                  </a:lnTo>
                  <a:lnTo>
                    <a:pt x="990981" y="28194"/>
                  </a:lnTo>
                  <a:close/>
                </a:path>
                <a:path w="1688465" h="1903095">
                  <a:moveTo>
                    <a:pt x="1688160" y="1494091"/>
                  </a:moveTo>
                  <a:lnTo>
                    <a:pt x="1684655" y="1484630"/>
                  </a:lnTo>
                  <a:lnTo>
                    <a:pt x="1629511" y="1396492"/>
                  </a:lnTo>
                  <a:lnTo>
                    <a:pt x="1599565" y="1348613"/>
                  </a:lnTo>
                  <a:lnTo>
                    <a:pt x="1514475" y="1484630"/>
                  </a:lnTo>
                  <a:lnTo>
                    <a:pt x="1510957" y="1494091"/>
                  </a:lnTo>
                  <a:lnTo>
                    <a:pt x="1511300" y="1503832"/>
                  </a:lnTo>
                  <a:lnTo>
                    <a:pt x="1515249" y="1512735"/>
                  </a:lnTo>
                  <a:lnTo>
                    <a:pt x="1522603" y="1519682"/>
                  </a:lnTo>
                  <a:lnTo>
                    <a:pt x="1532051" y="1523199"/>
                  </a:lnTo>
                  <a:lnTo>
                    <a:pt x="1541792" y="1522857"/>
                  </a:lnTo>
                  <a:lnTo>
                    <a:pt x="1550695" y="1518907"/>
                  </a:lnTo>
                  <a:lnTo>
                    <a:pt x="1557655" y="1511554"/>
                  </a:lnTo>
                  <a:lnTo>
                    <a:pt x="1574165" y="1485150"/>
                  </a:lnTo>
                  <a:lnTo>
                    <a:pt x="1574165" y="1650873"/>
                  </a:lnTo>
                  <a:lnTo>
                    <a:pt x="1624965" y="1650873"/>
                  </a:lnTo>
                  <a:lnTo>
                    <a:pt x="1624965" y="1485150"/>
                  </a:lnTo>
                  <a:lnTo>
                    <a:pt x="1641475" y="1511554"/>
                  </a:lnTo>
                  <a:lnTo>
                    <a:pt x="1648421" y="1518907"/>
                  </a:lnTo>
                  <a:lnTo>
                    <a:pt x="1657324" y="1522857"/>
                  </a:lnTo>
                  <a:lnTo>
                    <a:pt x="1667065" y="1523199"/>
                  </a:lnTo>
                  <a:lnTo>
                    <a:pt x="1676527" y="1519682"/>
                  </a:lnTo>
                  <a:lnTo>
                    <a:pt x="1683867" y="1512735"/>
                  </a:lnTo>
                  <a:lnTo>
                    <a:pt x="1687830" y="1503832"/>
                  </a:lnTo>
                  <a:lnTo>
                    <a:pt x="1688160" y="149409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55079" y="4002023"/>
              <a:ext cx="1682750" cy="746760"/>
            </a:xfrm>
            <a:custGeom>
              <a:avLst/>
              <a:gdLst/>
              <a:ahLst/>
              <a:cxnLst/>
              <a:rect l="l" t="t" r="r" b="b"/>
              <a:pathLst>
                <a:path w="1682750" h="746760">
                  <a:moveTo>
                    <a:pt x="1558036" y="0"/>
                  </a:moveTo>
                  <a:lnTo>
                    <a:pt x="124460" y="0"/>
                  </a:lnTo>
                  <a:lnTo>
                    <a:pt x="76027" y="9784"/>
                  </a:lnTo>
                  <a:lnTo>
                    <a:pt x="36464" y="36464"/>
                  </a:lnTo>
                  <a:lnTo>
                    <a:pt x="9784" y="76027"/>
                  </a:lnTo>
                  <a:lnTo>
                    <a:pt x="0" y="124459"/>
                  </a:lnTo>
                  <a:lnTo>
                    <a:pt x="0" y="622300"/>
                  </a:lnTo>
                  <a:lnTo>
                    <a:pt x="9784" y="670732"/>
                  </a:lnTo>
                  <a:lnTo>
                    <a:pt x="36464" y="710295"/>
                  </a:lnTo>
                  <a:lnTo>
                    <a:pt x="76027" y="736975"/>
                  </a:lnTo>
                  <a:lnTo>
                    <a:pt x="124460" y="746759"/>
                  </a:lnTo>
                  <a:lnTo>
                    <a:pt x="1558036" y="746759"/>
                  </a:lnTo>
                  <a:lnTo>
                    <a:pt x="1606468" y="736975"/>
                  </a:lnTo>
                  <a:lnTo>
                    <a:pt x="1646031" y="710295"/>
                  </a:lnTo>
                  <a:lnTo>
                    <a:pt x="1672711" y="670732"/>
                  </a:lnTo>
                  <a:lnTo>
                    <a:pt x="1682496" y="622300"/>
                  </a:lnTo>
                  <a:lnTo>
                    <a:pt x="1682496" y="124459"/>
                  </a:lnTo>
                  <a:lnTo>
                    <a:pt x="1672711" y="76027"/>
                  </a:lnTo>
                  <a:lnTo>
                    <a:pt x="1646031" y="36464"/>
                  </a:lnTo>
                  <a:lnTo>
                    <a:pt x="1606468" y="9784"/>
                  </a:lnTo>
                  <a:lnTo>
                    <a:pt x="1558036" y="0"/>
                  </a:lnTo>
                  <a:close/>
                </a:path>
              </a:pathLst>
            </a:custGeom>
            <a:solidFill>
              <a:srgbClr val="FFC0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09245" y="2729356"/>
              <a:ext cx="177800" cy="574675"/>
            </a:xfrm>
            <a:custGeom>
              <a:avLst/>
              <a:gdLst/>
              <a:ahLst/>
              <a:cxnLst/>
              <a:rect l="l" t="t" r="r" b="b"/>
              <a:pathLst>
                <a:path w="177800" h="574675">
                  <a:moveTo>
                    <a:pt x="114006" y="523620"/>
                  </a:moveTo>
                  <a:lnTo>
                    <a:pt x="63206" y="523620"/>
                  </a:lnTo>
                  <a:lnTo>
                    <a:pt x="63206" y="574420"/>
                  </a:lnTo>
                  <a:lnTo>
                    <a:pt x="114006" y="574420"/>
                  </a:lnTo>
                  <a:lnTo>
                    <a:pt x="114006" y="523620"/>
                  </a:lnTo>
                  <a:close/>
                </a:path>
                <a:path w="177800" h="574675">
                  <a:moveTo>
                    <a:pt x="114006" y="422020"/>
                  </a:moveTo>
                  <a:lnTo>
                    <a:pt x="63206" y="422020"/>
                  </a:lnTo>
                  <a:lnTo>
                    <a:pt x="63206" y="472820"/>
                  </a:lnTo>
                  <a:lnTo>
                    <a:pt x="114006" y="472820"/>
                  </a:lnTo>
                  <a:lnTo>
                    <a:pt x="114006" y="422020"/>
                  </a:lnTo>
                  <a:close/>
                </a:path>
                <a:path w="177800" h="574675">
                  <a:moveTo>
                    <a:pt x="114006" y="320420"/>
                  </a:moveTo>
                  <a:lnTo>
                    <a:pt x="63206" y="320420"/>
                  </a:lnTo>
                  <a:lnTo>
                    <a:pt x="63206" y="371220"/>
                  </a:lnTo>
                  <a:lnTo>
                    <a:pt x="114006" y="371220"/>
                  </a:lnTo>
                  <a:lnTo>
                    <a:pt x="114006" y="320420"/>
                  </a:lnTo>
                  <a:close/>
                </a:path>
                <a:path w="177800" h="574675">
                  <a:moveTo>
                    <a:pt x="114006" y="218820"/>
                  </a:moveTo>
                  <a:lnTo>
                    <a:pt x="63206" y="218820"/>
                  </a:lnTo>
                  <a:lnTo>
                    <a:pt x="63206" y="269620"/>
                  </a:lnTo>
                  <a:lnTo>
                    <a:pt x="114006" y="269620"/>
                  </a:lnTo>
                  <a:lnTo>
                    <a:pt x="114006" y="218820"/>
                  </a:lnTo>
                  <a:close/>
                </a:path>
                <a:path w="177800" h="574675">
                  <a:moveTo>
                    <a:pt x="88606" y="0"/>
                  </a:moveTo>
                  <a:lnTo>
                    <a:pt x="3516" y="136016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8"/>
                  </a:lnTo>
                  <a:lnTo>
                    <a:pt x="21103" y="174585"/>
                  </a:lnTo>
                  <a:lnTo>
                    <a:pt x="30837" y="174243"/>
                  </a:lnTo>
                  <a:lnTo>
                    <a:pt x="39737" y="170283"/>
                  </a:lnTo>
                  <a:lnTo>
                    <a:pt x="46696" y="162940"/>
                  </a:lnTo>
                  <a:lnTo>
                    <a:pt x="63206" y="136525"/>
                  </a:lnTo>
                  <a:lnTo>
                    <a:pt x="63206" y="117220"/>
                  </a:lnTo>
                  <a:lnTo>
                    <a:pt x="75271" y="117220"/>
                  </a:lnTo>
                  <a:lnTo>
                    <a:pt x="88606" y="95885"/>
                  </a:lnTo>
                  <a:lnTo>
                    <a:pt x="70191" y="66420"/>
                  </a:lnTo>
                  <a:lnTo>
                    <a:pt x="63206" y="66420"/>
                  </a:lnTo>
                  <a:lnTo>
                    <a:pt x="63206" y="47878"/>
                  </a:lnTo>
                  <a:lnTo>
                    <a:pt x="118558" y="47878"/>
                  </a:lnTo>
                  <a:lnTo>
                    <a:pt x="88606" y="0"/>
                  </a:lnTo>
                  <a:close/>
                </a:path>
                <a:path w="177800" h="574675">
                  <a:moveTo>
                    <a:pt x="161937" y="117220"/>
                  </a:moveTo>
                  <a:lnTo>
                    <a:pt x="114006" y="117220"/>
                  </a:lnTo>
                  <a:lnTo>
                    <a:pt x="114006" y="136525"/>
                  </a:lnTo>
                  <a:lnTo>
                    <a:pt x="130516" y="162940"/>
                  </a:lnTo>
                  <a:lnTo>
                    <a:pt x="137475" y="170283"/>
                  </a:lnTo>
                  <a:lnTo>
                    <a:pt x="146375" y="174243"/>
                  </a:lnTo>
                  <a:lnTo>
                    <a:pt x="156108" y="174585"/>
                  </a:lnTo>
                  <a:lnTo>
                    <a:pt x="165568" y="171068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6"/>
                  </a:lnTo>
                  <a:lnTo>
                    <a:pt x="161937" y="117220"/>
                  </a:lnTo>
                  <a:close/>
                </a:path>
                <a:path w="177800" h="574675">
                  <a:moveTo>
                    <a:pt x="101941" y="117220"/>
                  </a:moveTo>
                  <a:lnTo>
                    <a:pt x="75271" y="117220"/>
                  </a:lnTo>
                  <a:lnTo>
                    <a:pt x="63206" y="136525"/>
                  </a:lnTo>
                  <a:lnTo>
                    <a:pt x="63206" y="168020"/>
                  </a:lnTo>
                  <a:lnTo>
                    <a:pt x="114006" y="168020"/>
                  </a:lnTo>
                  <a:lnTo>
                    <a:pt x="114006" y="136525"/>
                  </a:lnTo>
                  <a:lnTo>
                    <a:pt x="101941" y="117220"/>
                  </a:lnTo>
                  <a:close/>
                </a:path>
                <a:path w="177800" h="574675">
                  <a:moveTo>
                    <a:pt x="75271" y="117220"/>
                  </a:moveTo>
                  <a:lnTo>
                    <a:pt x="63206" y="117220"/>
                  </a:lnTo>
                  <a:lnTo>
                    <a:pt x="63206" y="136525"/>
                  </a:lnTo>
                  <a:lnTo>
                    <a:pt x="75271" y="117220"/>
                  </a:lnTo>
                  <a:close/>
                </a:path>
                <a:path w="177800" h="574675">
                  <a:moveTo>
                    <a:pt x="114006" y="61340"/>
                  </a:moveTo>
                  <a:lnTo>
                    <a:pt x="110196" y="61340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117220"/>
                  </a:lnTo>
                  <a:lnTo>
                    <a:pt x="161937" y="117220"/>
                  </a:lnTo>
                  <a:lnTo>
                    <a:pt x="130158" y="66420"/>
                  </a:lnTo>
                  <a:lnTo>
                    <a:pt x="114006" y="66420"/>
                  </a:lnTo>
                  <a:lnTo>
                    <a:pt x="114006" y="61340"/>
                  </a:lnTo>
                  <a:close/>
                </a:path>
                <a:path w="177800" h="574675">
                  <a:moveTo>
                    <a:pt x="110196" y="61340"/>
                  </a:moveTo>
                  <a:lnTo>
                    <a:pt x="67016" y="61340"/>
                  </a:lnTo>
                  <a:lnTo>
                    <a:pt x="88606" y="95885"/>
                  </a:lnTo>
                  <a:lnTo>
                    <a:pt x="110196" y="61340"/>
                  </a:lnTo>
                  <a:close/>
                </a:path>
                <a:path w="177800" h="574675">
                  <a:moveTo>
                    <a:pt x="114006" y="47878"/>
                  </a:moveTo>
                  <a:lnTo>
                    <a:pt x="63206" y="47878"/>
                  </a:lnTo>
                  <a:lnTo>
                    <a:pt x="63206" y="66420"/>
                  </a:lnTo>
                  <a:lnTo>
                    <a:pt x="70191" y="66420"/>
                  </a:lnTo>
                  <a:lnTo>
                    <a:pt x="67016" y="61340"/>
                  </a:lnTo>
                  <a:lnTo>
                    <a:pt x="114006" y="61340"/>
                  </a:lnTo>
                  <a:lnTo>
                    <a:pt x="114006" y="47878"/>
                  </a:lnTo>
                  <a:close/>
                </a:path>
                <a:path w="177800" h="574675">
                  <a:moveTo>
                    <a:pt x="118558" y="47878"/>
                  </a:moveTo>
                  <a:lnTo>
                    <a:pt x="114006" y="47878"/>
                  </a:lnTo>
                  <a:lnTo>
                    <a:pt x="114006" y="66420"/>
                  </a:lnTo>
                  <a:lnTo>
                    <a:pt x="130158" y="66420"/>
                  </a:lnTo>
                  <a:lnTo>
                    <a:pt x="118558" y="4787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361688" y="2667000"/>
            <a:ext cx="3469004" cy="2164333"/>
            <a:chOff x="4361688" y="2752344"/>
            <a:chExt cx="3469004" cy="2078989"/>
          </a:xfrm>
        </p:grpSpPr>
        <p:sp>
          <p:nvSpPr>
            <p:cNvPr id="4" name="object 4"/>
            <p:cNvSpPr/>
            <p:nvPr/>
          </p:nvSpPr>
          <p:spPr>
            <a:xfrm>
              <a:off x="4361688" y="2752344"/>
              <a:ext cx="3469004" cy="2078989"/>
            </a:xfrm>
            <a:custGeom>
              <a:avLst/>
              <a:gdLst/>
              <a:ahLst/>
              <a:cxnLst/>
              <a:rect l="l" t="t" r="r" b="b"/>
              <a:pathLst>
                <a:path w="3469004" h="2078989">
                  <a:moveTo>
                    <a:pt x="3122167" y="0"/>
                  </a:moveTo>
                  <a:lnTo>
                    <a:pt x="346456" y="0"/>
                  </a:lnTo>
                  <a:lnTo>
                    <a:pt x="299434" y="3161"/>
                  </a:lnTo>
                  <a:lnTo>
                    <a:pt x="254338" y="12372"/>
                  </a:lnTo>
                  <a:lnTo>
                    <a:pt x="211580" y="27219"/>
                  </a:lnTo>
                  <a:lnTo>
                    <a:pt x="171572" y="47291"/>
                  </a:lnTo>
                  <a:lnTo>
                    <a:pt x="134727" y="72174"/>
                  </a:lnTo>
                  <a:lnTo>
                    <a:pt x="101457" y="101457"/>
                  </a:lnTo>
                  <a:lnTo>
                    <a:pt x="72174" y="134727"/>
                  </a:lnTo>
                  <a:lnTo>
                    <a:pt x="47291" y="171572"/>
                  </a:lnTo>
                  <a:lnTo>
                    <a:pt x="27219" y="211580"/>
                  </a:lnTo>
                  <a:lnTo>
                    <a:pt x="12372" y="254338"/>
                  </a:lnTo>
                  <a:lnTo>
                    <a:pt x="3161" y="299434"/>
                  </a:lnTo>
                  <a:lnTo>
                    <a:pt x="0" y="346455"/>
                  </a:lnTo>
                  <a:lnTo>
                    <a:pt x="0" y="1732279"/>
                  </a:lnTo>
                  <a:lnTo>
                    <a:pt x="3161" y="1779301"/>
                  </a:lnTo>
                  <a:lnTo>
                    <a:pt x="12372" y="1824397"/>
                  </a:lnTo>
                  <a:lnTo>
                    <a:pt x="27219" y="1867155"/>
                  </a:lnTo>
                  <a:lnTo>
                    <a:pt x="47291" y="1907163"/>
                  </a:lnTo>
                  <a:lnTo>
                    <a:pt x="72174" y="1944008"/>
                  </a:lnTo>
                  <a:lnTo>
                    <a:pt x="101457" y="1977278"/>
                  </a:lnTo>
                  <a:lnTo>
                    <a:pt x="134727" y="2006561"/>
                  </a:lnTo>
                  <a:lnTo>
                    <a:pt x="171572" y="2031444"/>
                  </a:lnTo>
                  <a:lnTo>
                    <a:pt x="211580" y="2051516"/>
                  </a:lnTo>
                  <a:lnTo>
                    <a:pt x="254338" y="2066363"/>
                  </a:lnTo>
                  <a:lnTo>
                    <a:pt x="299434" y="2075574"/>
                  </a:lnTo>
                  <a:lnTo>
                    <a:pt x="346456" y="2078735"/>
                  </a:lnTo>
                  <a:lnTo>
                    <a:pt x="3122167" y="2078735"/>
                  </a:lnTo>
                  <a:lnTo>
                    <a:pt x="3169189" y="2075574"/>
                  </a:lnTo>
                  <a:lnTo>
                    <a:pt x="3214285" y="2066363"/>
                  </a:lnTo>
                  <a:lnTo>
                    <a:pt x="3257043" y="2051516"/>
                  </a:lnTo>
                  <a:lnTo>
                    <a:pt x="3297051" y="2031444"/>
                  </a:lnTo>
                  <a:lnTo>
                    <a:pt x="3333896" y="2006561"/>
                  </a:lnTo>
                  <a:lnTo>
                    <a:pt x="3367166" y="1977278"/>
                  </a:lnTo>
                  <a:lnTo>
                    <a:pt x="3396449" y="1944008"/>
                  </a:lnTo>
                  <a:lnTo>
                    <a:pt x="3421332" y="1907163"/>
                  </a:lnTo>
                  <a:lnTo>
                    <a:pt x="3441404" y="1867155"/>
                  </a:lnTo>
                  <a:lnTo>
                    <a:pt x="3456251" y="1824397"/>
                  </a:lnTo>
                  <a:lnTo>
                    <a:pt x="3465462" y="1779301"/>
                  </a:lnTo>
                  <a:lnTo>
                    <a:pt x="3468623" y="1732279"/>
                  </a:lnTo>
                  <a:lnTo>
                    <a:pt x="3468623" y="346455"/>
                  </a:lnTo>
                  <a:lnTo>
                    <a:pt x="3465462" y="299434"/>
                  </a:lnTo>
                  <a:lnTo>
                    <a:pt x="3456251" y="254338"/>
                  </a:lnTo>
                  <a:lnTo>
                    <a:pt x="3441404" y="211580"/>
                  </a:lnTo>
                  <a:lnTo>
                    <a:pt x="3421332" y="171572"/>
                  </a:lnTo>
                  <a:lnTo>
                    <a:pt x="3396449" y="134727"/>
                  </a:lnTo>
                  <a:lnTo>
                    <a:pt x="3367166" y="101457"/>
                  </a:lnTo>
                  <a:lnTo>
                    <a:pt x="3333896" y="72174"/>
                  </a:lnTo>
                  <a:lnTo>
                    <a:pt x="3297051" y="47291"/>
                  </a:lnTo>
                  <a:lnTo>
                    <a:pt x="3257043" y="27219"/>
                  </a:lnTo>
                  <a:lnTo>
                    <a:pt x="3214285" y="12372"/>
                  </a:lnTo>
                  <a:lnTo>
                    <a:pt x="3169189" y="3161"/>
                  </a:lnTo>
                  <a:lnTo>
                    <a:pt x="3122167" y="0"/>
                  </a:lnTo>
                  <a:close/>
                </a:path>
              </a:pathLst>
            </a:custGeom>
            <a:solidFill>
              <a:srgbClr val="AEABAB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16196" y="3040380"/>
              <a:ext cx="2962910" cy="509270"/>
            </a:xfrm>
            <a:custGeom>
              <a:avLst/>
              <a:gdLst/>
              <a:ahLst/>
              <a:cxnLst/>
              <a:rect l="l" t="t" r="r" b="b"/>
              <a:pathLst>
                <a:path w="2962909" h="509270">
                  <a:moveTo>
                    <a:pt x="2877820" y="0"/>
                  </a:moveTo>
                  <a:lnTo>
                    <a:pt x="84836" y="0"/>
                  </a:lnTo>
                  <a:lnTo>
                    <a:pt x="51810" y="6665"/>
                  </a:lnTo>
                  <a:lnTo>
                    <a:pt x="24844" y="24844"/>
                  </a:lnTo>
                  <a:lnTo>
                    <a:pt x="6665" y="51810"/>
                  </a:lnTo>
                  <a:lnTo>
                    <a:pt x="0" y="84836"/>
                  </a:lnTo>
                  <a:lnTo>
                    <a:pt x="0" y="424180"/>
                  </a:lnTo>
                  <a:lnTo>
                    <a:pt x="6665" y="457205"/>
                  </a:lnTo>
                  <a:lnTo>
                    <a:pt x="24844" y="484171"/>
                  </a:lnTo>
                  <a:lnTo>
                    <a:pt x="51810" y="502350"/>
                  </a:lnTo>
                  <a:lnTo>
                    <a:pt x="84836" y="509016"/>
                  </a:lnTo>
                  <a:lnTo>
                    <a:pt x="2877820" y="509016"/>
                  </a:lnTo>
                  <a:lnTo>
                    <a:pt x="2910845" y="502350"/>
                  </a:lnTo>
                  <a:lnTo>
                    <a:pt x="2937811" y="484171"/>
                  </a:lnTo>
                  <a:lnTo>
                    <a:pt x="2955990" y="457205"/>
                  </a:lnTo>
                  <a:lnTo>
                    <a:pt x="2962655" y="424180"/>
                  </a:lnTo>
                  <a:lnTo>
                    <a:pt x="2962655" y="84836"/>
                  </a:lnTo>
                  <a:lnTo>
                    <a:pt x="2955990" y="51810"/>
                  </a:lnTo>
                  <a:lnTo>
                    <a:pt x="2937811" y="24844"/>
                  </a:lnTo>
                  <a:lnTo>
                    <a:pt x="2910845" y="6665"/>
                  </a:lnTo>
                  <a:lnTo>
                    <a:pt x="2877820" y="0"/>
                  </a:lnTo>
                  <a:close/>
                </a:path>
              </a:pathLst>
            </a:custGeom>
            <a:solidFill>
              <a:srgbClr val="FF4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16196" y="3040380"/>
              <a:ext cx="2962910" cy="509270"/>
            </a:xfrm>
            <a:custGeom>
              <a:avLst/>
              <a:gdLst/>
              <a:ahLst/>
              <a:cxnLst/>
              <a:rect l="l" t="t" r="r" b="b"/>
              <a:pathLst>
                <a:path w="2962909" h="509270">
                  <a:moveTo>
                    <a:pt x="0" y="84836"/>
                  </a:moveTo>
                  <a:lnTo>
                    <a:pt x="6665" y="51810"/>
                  </a:lnTo>
                  <a:lnTo>
                    <a:pt x="24844" y="24844"/>
                  </a:lnTo>
                  <a:lnTo>
                    <a:pt x="51810" y="6665"/>
                  </a:lnTo>
                  <a:lnTo>
                    <a:pt x="84836" y="0"/>
                  </a:lnTo>
                  <a:lnTo>
                    <a:pt x="2877820" y="0"/>
                  </a:lnTo>
                  <a:lnTo>
                    <a:pt x="2910845" y="6665"/>
                  </a:lnTo>
                  <a:lnTo>
                    <a:pt x="2937811" y="24844"/>
                  </a:lnTo>
                  <a:lnTo>
                    <a:pt x="2955990" y="51810"/>
                  </a:lnTo>
                  <a:lnTo>
                    <a:pt x="2962655" y="84836"/>
                  </a:lnTo>
                  <a:lnTo>
                    <a:pt x="2962655" y="424180"/>
                  </a:lnTo>
                  <a:lnTo>
                    <a:pt x="2955990" y="457205"/>
                  </a:lnTo>
                  <a:lnTo>
                    <a:pt x="2937811" y="484171"/>
                  </a:lnTo>
                  <a:lnTo>
                    <a:pt x="2910845" y="502350"/>
                  </a:lnTo>
                  <a:lnTo>
                    <a:pt x="2877820" y="509016"/>
                  </a:lnTo>
                  <a:lnTo>
                    <a:pt x="84836" y="509016"/>
                  </a:lnTo>
                  <a:lnTo>
                    <a:pt x="51810" y="502350"/>
                  </a:lnTo>
                  <a:lnTo>
                    <a:pt x="24844" y="484171"/>
                  </a:lnTo>
                  <a:lnTo>
                    <a:pt x="6665" y="457205"/>
                  </a:lnTo>
                  <a:lnTo>
                    <a:pt x="0" y="424180"/>
                  </a:lnTo>
                  <a:lnTo>
                    <a:pt x="0" y="84836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6196" y="4000500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2878328" y="0"/>
                  </a:moveTo>
                  <a:lnTo>
                    <a:pt x="84327" y="0"/>
                  </a:lnTo>
                  <a:lnTo>
                    <a:pt x="51488" y="6621"/>
                  </a:lnTo>
                  <a:lnTo>
                    <a:pt x="24685" y="24685"/>
                  </a:lnTo>
                  <a:lnTo>
                    <a:pt x="6621" y="51488"/>
                  </a:lnTo>
                  <a:lnTo>
                    <a:pt x="0" y="84327"/>
                  </a:lnTo>
                  <a:lnTo>
                    <a:pt x="0" y="421639"/>
                  </a:lnTo>
                  <a:lnTo>
                    <a:pt x="6621" y="454479"/>
                  </a:lnTo>
                  <a:lnTo>
                    <a:pt x="24685" y="481282"/>
                  </a:lnTo>
                  <a:lnTo>
                    <a:pt x="51488" y="499346"/>
                  </a:lnTo>
                  <a:lnTo>
                    <a:pt x="84327" y="505968"/>
                  </a:lnTo>
                  <a:lnTo>
                    <a:pt x="2878328" y="505968"/>
                  </a:lnTo>
                  <a:lnTo>
                    <a:pt x="2911167" y="499346"/>
                  </a:lnTo>
                  <a:lnTo>
                    <a:pt x="2937970" y="481282"/>
                  </a:lnTo>
                  <a:lnTo>
                    <a:pt x="2956034" y="454479"/>
                  </a:lnTo>
                  <a:lnTo>
                    <a:pt x="2962655" y="421639"/>
                  </a:lnTo>
                  <a:lnTo>
                    <a:pt x="2962655" y="84327"/>
                  </a:lnTo>
                  <a:lnTo>
                    <a:pt x="2956034" y="51488"/>
                  </a:lnTo>
                  <a:lnTo>
                    <a:pt x="2937970" y="24685"/>
                  </a:lnTo>
                  <a:lnTo>
                    <a:pt x="2911167" y="6621"/>
                  </a:lnTo>
                  <a:lnTo>
                    <a:pt x="287832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16196" y="4000500"/>
              <a:ext cx="2962910" cy="506095"/>
            </a:xfrm>
            <a:custGeom>
              <a:avLst/>
              <a:gdLst/>
              <a:ahLst/>
              <a:cxnLst/>
              <a:rect l="l" t="t" r="r" b="b"/>
              <a:pathLst>
                <a:path w="2962909" h="506095">
                  <a:moveTo>
                    <a:pt x="0" y="84327"/>
                  </a:moveTo>
                  <a:lnTo>
                    <a:pt x="6621" y="51488"/>
                  </a:lnTo>
                  <a:lnTo>
                    <a:pt x="24685" y="24685"/>
                  </a:lnTo>
                  <a:lnTo>
                    <a:pt x="51488" y="6621"/>
                  </a:lnTo>
                  <a:lnTo>
                    <a:pt x="84327" y="0"/>
                  </a:lnTo>
                  <a:lnTo>
                    <a:pt x="2878328" y="0"/>
                  </a:lnTo>
                  <a:lnTo>
                    <a:pt x="2911167" y="6621"/>
                  </a:lnTo>
                  <a:lnTo>
                    <a:pt x="2937970" y="24685"/>
                  </a:lnTo>
                  <a:lnTo>
                    <a:pt x="2956034" y="51488"/>
                  </a:lnTo>
                  <a:lnTo>
                    <a:pt x="2962655" y="84327"/>
                  </a:lnTo>
                  <a:lnTo>
                    <a:pt x="2962655" y="421639"/>
                  </a:lnTo>
                  <a:lnTo>
                    <a:pt x="2956034" y="454479"/>
                  </a:lnTo>
                  <a:lnTo>
                    <a:pt x="2937970" y="481282"/>
                  </a:lnTo>
                  <a:lnTo>
                    <a:pt x="2911167" y="499346"/>
                  </a:lnTo>
                  <a:lnTo>
                    <a:pt x="2878328" y="505968"/>
                  </a:lnTo>
                  <a:lnTo>
                    <a:pt x="84327" y="505968"/>
                  </a:lnTo>
                  <a:lnTo>
                    <a:pt x="51488" y="499346"/>
                  </a:lnTo>
                  <a:lnTo>
                    <a:pt x="24685" y="481282"/>
                  </a:lnTo>
                  <a:lnTo>
                    <a:pt x="6621" y="454479"/>
                  </a:lnTo>
                  <a:lnTo>
                    <a:pt x="0" y="421639"/>
                  </a:lnTo>
                  <a:lnTo>
                    <a:pt x="0" y="84327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12816" y="4107256"/>
            <a:ext cx="21647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Multi-Head</a:t>
            </a:r>
            <a:r>
              <a:rPr sz="1600" b="1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08916" y="2427604"/>
            <a:ext cx="177800" cy="2717165"/>
          </a:xfrm>
          <a:custGeom>
            <a:avLst/>
            <a:gdLst/>
            <a:ahLst/>
            <a:cxnLst/>
            <a:rect l="l" t="t" r="r" b="b"/>
            <a:pathLst>
              <a:path w="177800" h="2717165">
                <a:moveTo>
                  <a:pt x="177203" y="2224214"/>
                </a:moveTo>
                <a:lnTo>
                  <a:pt x="173697" y="2214753"/>
                </a:lnTo>
                <a:lnTo>
                  <a:pt x="118554" y="2126615"/>
                </a:lnTo>
                <a:lnTo>
                  <a:pt x="88607" y="2078736"/>
                </a:lnTo>
                <a:lnTo>
                  <a:pt x="3517" y="2214753"/>
                </a:lnTo>
                <a:lnTo>
                  <a:pt x="0" y="2224214"/>
                </a:lnTo>
                <a:lnTo>
                  <a:pt x="342" y="2233955"/>
                </a:lnTo>
                <a:lnTo>
                  <a:pt x="4292" y="2242858"/>
                </a:lnTo>
                <a:lnTo>
                  <a:pt x="11645" y="2249805"/>
                </a:lnTo>
                <a:lnTo>
                  <a:pt x="21094" y="2253323"/>
                </a:lnTo>
                <a:lnTo>
                  <a:pt x="30835" y="2252980"/>
                </a:lnTo>
                <a:lnTo>
                  <a:pt x="39738" y="2249030"/>
                </a:lnTo>
                <a:lnTo>
                  <a:pt x="46697" y="2241677"/>
                </a:lnTo>
                <a:lnTo>
                  <a:pt x="63207" y="2215261"/>
                </a:lnTo>
                <a:lnTo>
                  <a:pt x="63207" y="2717165"/>
                </a:lnTo>
                <a:lnTo>
                  <a:pt x="114007" y="2717165"/>
                </a:lnTo>
                <a:lnTo>
                  <a:pt x="114007" y="2215261"/>
                </a:lnTo>
                <a:lnTo>
                  <a:pt x="130517" y="2241677"/>
                </a:lnTo>
                <a:lnTo>
                  <a:pt x="137464" y="2249030"/>
                </a:lnTo>
                <a:lnTo>
                  <a:pt x="146367" y="2252980"/>
                </a:lnTo>
                <a:lnTo>
                  <a:pt x="156108" y="2253323"/>
                </a:lnTo>
                <a:lnTo>
                  <a:pt x="165569" y="2249805"/>
                </a:lnTo>
                <a:lnTo>
                  <a:pt x="172910" y="2242858"/>
                </a:lnTo>
                <a:lnTo>
                  <a:pt x="176872" y="2233955"/>
                </a:lnTo>
                <a:lnTo>
                  <a:pt x="177203" y="2224214"/>
                </a:lnTo>
                <a:close/>
              </a:path>
              <a:path w="177800" h="2717165">
                <a:moveTo>
                  <a:pt x="177203" y="1267142"/>
                </a:moveTo>
                <a:lnTo>
                  <a:pt x="173697" y="1257681"/>
                </a:lnTo>
                <a:lnTo>
                  <a:pt x="118554" y="1169543"/>
                </a:lnTo>
                <a:lnTo>
                  <a:pt x="88607" y="1121676"/>
                </a:lnTo>
                <a:lnTo>
                  <a:pt x="3517" y="1257681"/>
                </a:lnTo>
                <a:lnTo>
                  <a:pt x="0" y="1267142"/>
                </a:lnTo>
                <a:lnTo>
                  <a:pt x="342" y="1276883"/>
                </a:lnTo>
                <a:lnTo>
                  <a:pt x="4292" y="1285786"/>
                </a:lnTo>
                <a:lnTo>
                  <a:pt x="11645" y="1292733"/>
                </a:lnTo>
                <a:lnTo>
                  <a:pt x="21094" y="1296250"/>
                </a:lnTo>
                <a:lnTo>
                  <a:pt x="30835" y="1295920"/>
                </a:lnTo>
                <a:lnTo>
                  <a:pt x="39738" y="1291958"/>
                </a:lnTo>
                <a:lnTo>
                  <a:pt x="46697" y="1284605"/>
                </a:lnTo>
                <a:lnTo>
                  <a:pt x="63207" y="1258189"/>
                </a:lnTo>
                <a:lnTo>
                  <a:pt x="63207" y="1574165"/>
                </a:lnTo>
                <a:lnTo>
                  <a:pt x="114007" y="1574165"/>
                </a:lnTo>
                <a:lnTo>
                  <a:pt x="114007" y="1258189"/>
                </a:lnTo>
                <a:lnTo>
                  <a:pt x="130517" y="1284605"/>
                </a:lnTo>
                <a:lnTo>
                  <a:pt x="137464" y="1291958"/>
                </a:lnTo>
                <a:lnTo>
                  <a:pt x="146367" y="1295920"/>
                </a:lnTo>
                <a:lnTo>
                  <a:pt x="156108" y="1296250"/>
                </a:lnTo>
                <a:lnTo>
                  <a:pt x="165569" y="1292733"/>
                </a:lnTo>
                <a:lnTo>
                  <a:pt x="172910" y="1285786"/>
                </a:lnTo>
                <a:lnTo>
                  <a:pt x="176872" y="1276883"/>
                </a:lnTo>
                <a:lnTo>
                  <a:pt x="177203" y="1267142"/>
                </a:lnTo>
                <a:close/>
              </a:path>
              <a:path w="177800" h="2717165">
                <a:moveTo>
                  <a:pt x="177203" y="145478"/>
                </a:moveTo>
                <a:lnTo>
                  <a:pt x="173697" y="136017"/>
                </a:lnTo>
                <a:lnTo>
                  <a:pt x="118554" y="47879"/>
                </a:lnTo>
                <a:lnTo>
                  <a:pt x="88607" y="0"/>
                </a:lnTo>
                <a:lnTo>
                  <a:pt x="3517" y="136017"/>
                </a:lnTo>
                <a:lnTo>
                  <a:pt x="0" y="145478"/>
                </a:lnTo>
                <a:lnTo>
                  <a:pt x="342" y="155219"/>
                </a:lnTo>
                <a:lnTo>
                  <a:pt x="4292" y="164122"/>
                </a:lnTo>
                <a:lnTo>
                  <a:pt x="11645" y="171069"/>
                </a:lnTo>
                <a:lnTo>
                  <a:pt x="21094" y="174586"/>
                </a:lnTo>
                <a:lnTo>
                  <a:pt x="30835" y="174244"/>
                </a:lnTo>
                <a:lnTo>
                  <a:pt x="39738" y="170294"/>
                </a:lnTo>
                <a:lnTo>
                  <a:pt x="46697" y="162941"/>
                </a:lnTo>
                <a:lnTo>
                  <a:pt x="63207" y="136525"/>
                </a:lnTo>
                <a:lnTo>
                  <a:pt x="63207" y="612775"/>
                </a:lnTo>
                <a:lnTo>
                  <a:pt x="114007" y="612775"/>
                </a:lnTo>
                <a:lnTo>
                  <a:pt x="114007" y="136525"/>
                </a:lnTo>
                <a:lnTo>
                  <a:pt x="130517" y="162941"/>
                </a:lnTo>
                <a:lnTo>
                  <a:pt x="137464" y="170294"/>
                </a:lnTo>
                <a:lnTo>
                  <a:pt x="146367" y="174244"/>
                </a:lnTo>
                <a:lnTo>
                  <a:pt x="156108" y="174586"/>
                </a:lnTo>
                <a:lnTo>
                  <a:pt x="165569" y="171069"/>
                </a:lnTo>
                <a:lnTo>
                  <a:pt x="172910" y="164122"/>
                </a:lnTo>
                <a:lnTo>
                  <a:pt x="176872" y="155219"/>
                </a:lnTo>
                <a:lnTo>
                  <a:pt x="177203" y="14547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7691" y="2335783"/>
            <a:ext cx="2140585" cy="1083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AEABAB"/>
                </a:solidFill>
                <a:latin typeface="Comic Sans MS"/>
                <a:cs typeface="Comic Sans MS"/>
              </a:rPr>
              <a:t>Encoder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omic Sans MS"/>
              <a:cs typeface="Comic Sans MS"/>
            </a:endParaRPr>
          </a:p>
          <a:p>
            <a:pPr marL="76771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Feed</a:t>
            </a:r>
            <a:r>
              <a:rPr sz="1600" b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omic Sans MS"/>
                <a:cs typeface="Comic Sans MS"/>
              </a:rPr>
              <a:t>Forward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1A42D04-43A1-5750-C144-2E7E0089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Encoder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8600" y="2298192"/>
            <a:ext cx="11734800" cy="3292475"/>
            <a:chOff x="228600" y="2298192"/>
            <a:chExt cx="11734800" cy="3292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98192"/>
              <a:ext cx="3419855" cy="2624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4" y="2298192"/>
              <a:ext cx="3422903" cy="26243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2515" y="4893564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669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3543" y="2298192"/>
              <a:ext cx="3419855" cy="26243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40051" y="4924044"/>
              <a:ext cx="8315959" cy="0"/>
            </a:xfrm>
            <a:custGeom>
              <a:avLst/>
              <a:gdLst/>
              <a:ahLst/>
              <a:cxnLst/>
              <a:rect l="l" t="t" r="r" b="b"/>
              <a:pathLst>
                <a:path w="8315959">
                  <a:moveTo>
                    <a:pt x="0" y="0"/>
                  </a:moveTo>
                  <a:lnTo>
                    <a:pt x="8315833" y="0"/>
                  </a:lnTo>
                </a:path>
              </a:pathLst>
            </a:custGeom>
            <a:ln w="381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89544" y="2759710"/>
            <a:ext cx="3276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404040"/>
                </a:solidFill>
                <a:latin typeface="Comic Sans MS"/>
                <a:cs typeface="Comic Sans MS"/>
              </a:rPr>
              <a:t>...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0821" y="5611164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X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3047" y="2072385"/>
            <a:ext cx="328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r>
              <a:rPr sz="1800" b="1" baseline="-20833" dirty="0">
                <a:solidFill>
                  <a:srgbClr val="404040"/>
                </a:solidFill>
                <a:latin typeface="Comic Sans MS"/>
                <a:cs typeface="Comic Sans MS"/>
              </a:rPr>
              <a:t>1</a:t>
            </a:r>
            <a:endParaRPr sz="1800" baseline="-20833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6621" y="2076450"/>
            <a:ext cx="328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r>
              <a:rPr sz="1800" b="1" baseline="-20833" dirty="0">
                <a:solidFill>
                  <a:srgbClr val="404040"/>
                </a:solidFill>
                <a:latin typeface="Comic Sans MS"/>
                <a:cs typeface="Comic Sans MS"/>
              </a:rPr>
              <a:t>2</a:t>
            </a:r>
            <a:endParaRPr sz="1800" baseline="-20833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93706" y="2072385"/>
            <a:ext cx="32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r>
              <a:rPr sz="1800" b="1" baseline="-20833" dirty="0">
                <a:solidFill>
                  <a:srgbClr val="404040"/>
                </a:solidFill>
                <a:latin typeface="Comic Sans MS"/>
                <a:cs typeface="Comic Sans MS"/>
              </a:rPr>
              <a:t>h</a:t>
            </a:r>
            <a:endParaRPr sz="1800" baseline="-20833">
              <a:latin typeface="Comic Sans MS"/>
              <a:cs typeface="Comic Sans M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AAFD1EE-18C8-3200-1897-A9E40BE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Multi-head attention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670550" y="1699082"/>
            <a:ext cx="184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36392" y="1408175"/>
            <a:ext cx="5730240" cy="4136390"/>
            <a:chOff x="3136392" y="1408175"/>
            <a:chExt cx="5730240" cy="41363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600" y="1408175"/>
              <a:ext cx="4828032" cy="3243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8768" y="1569719"/>
              <a:ext cx="4828032" cy="3243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5888" y="1749551"/>
              <a:ext cx="4831079" cy="3243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6056" y="1935479"/>
              <a:ext cx="4828032" cy="32461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16224" y="2115311"/>
              <a:ext cx="4828032" cy="32430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6392" y="2301239"/>
              <a:ext cx="4828032" cy="32430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76850" y="6209487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X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56877" y="2424094"/>
            <a:ext cx="4831080" cy="3704844"/>
            <a:chOff x="2953511" y="2484120"/>
            <a:chExt cx="4831080" cy="3704844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3511" y="2484120"/>
              <a:ext cx="4831080" cy="32461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59907" y="5731764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6717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40EE4B92-6FC1-E010-1E58-E598C491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Multi-head attention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70230" y="2136901"/>
            <a:ext cx="2758440" cy="606425"/>
            <a:chOff x="570230" y="2136901"/>
            <a:chExt cx="2758440" cy="606425"/>
          </a:xfrm>
        </p:grpSpPr>
        <p:sp>
          <p:nvSpPr>
            <p:cNvPr id="4" name="object 4"/>
            <p:cNvSpPr/>
            <p:nvPr/>
          </p:nvSpPr>
          <p:spPr>
            <a:xfrm>
              <a:off x="601980" y="2168651"/>
              <a:ext cx="2694940" cy="542925"/>
            </a:xfrm>
            <a:custGeom>
              <a:avLst/>
              <a:gdLst/>
              <a:ahLst/>
              <a:cxnLst/>
              <a:rect l="l" t="t" r="r" b="b"/>
              <a:pathLst>
                <a:path w="2694940" h="542925">
                  <a:moveTo>
                    <a:pt x="26040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4"/>
                  </a:lnTo>
                  <a:lnTo>
                    <a:pt x="2604008" y="542544"/>
                  </a:lnTo>
                  <a:lnTo>
                    <a:pt x="2639192" y="535433"/>
                  </a:lnTo>
                  <a:lnTo>
                    <a:pt x="2667936" y="516048"/>
                  </a:lnTo>
                  <a:lnTo>
                    <a:pt x="2687321" y="487304"/>
                  </a:lnTo>
                  <a:lnTo>
                    <a:pt x="2694432" y="452120"/>
                  </a:lnTo>
                  <a:lnTo>
                    <a:pt x="2694432" y="90424"/>
                  </a:lnTo>
                  <a:lnTo>
                    <a:pt x="2687321" y="55239"/>
                  </a:lnTo>
                  <a:lnTo>
                    <a:pt x="2667936" y="26495"/>
                  </a:lnTo>
                  <a:lnTo>
                    <a:pt x="2639192" y="7110"/>
                  </a:lnTo>
                  <a:lnTo>
                    <a:pt x="260400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980" y="2168651"/>
              <a:ext cx="2694940" cy="542925"/>
            </a:xfrm>
            <a:custGeom>
              <a:avLst/>
              <a:gdLst/>
              <a:ahLst/>
              <a:cxnLst/>
              <a:rect l="l" t="t" r="r" b="b"/>
              <a:pathLst>
                <a:path w="2694940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2604008" y="0"/>
                  </a:lnTo>
                  <a:lnTo>
                    <a:pt x="2639192" y="7110"/>
                  </a:lnTo>
                  <a:lnTo>
                    <a:pt x="2667936" y="26495"/>
                  </a:lnTo>
                  <a:lnTo>
                    <a:pt x="2687321" y="55239"/>
                  </a:lnTo>
                  <a:lnTo>
                    <a:pt x="2694432" y="90424"/>
                  </a:lnTo>
                  <a:lnTo>
                    <a:pt x="2694432" y="452120"/>
                  </a:lnTo>
                  <a:lnTo>
                    <a:pt x="2687321" y="487304"/>
                  </a:lnTo>
                  <a:lnTo>
                    <a:pt x="2667936" y="516048"/>
                  </a:lnTo>
                  <a:lnTo>
                    <a:pt x="2639192" y="535433"/>
                  </a:lnTo>
                  <a:lnTo>
                    <a:pt x="2604008" y="542544"/>
                  </a:lnTo>
                  <a:lnTo>
                    <a:pt x="90424" y="542544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25650" y="2278507"/>
            <a:ext cx="8458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Mul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0230" y="3103117"/>
            <a:ext cx="1767839" cy="606425"/>
            <a:chOff x="570230" y="3103117"/>
            <a:chExt cx="1767839" cy="606425"/>
          </a:xfrm>
        </p:grpSpPr>
        <p:sp>
          <p:nvSpPr>
            <p:cNvPr id="8" name="object 8"/>
            <p:cNvSpPr/>
            <p:nvPr/>
          </p:nvSpPr>
          <p:spPr>
            <a:xfrm>
              <a:off x="601980" y="3134867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16134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4"/>
                  </a:lnTo>
                  <a:lnTo>
                    <a:pt x="1613408" y="542544"/>
                  </a:lnTo>
                  <a:lnTo>
                    <a:pt x="1648592" y="535433"/>
                  </a:lnTo>
                  <a:lnTo>
                    <a:pt x="1677336" y="516048"/>
                  </a:lnTo>
                  <a:lnTo>
                    <a:pt x="1696721" y="487304"/>
                  </a:lnTo>
                  <a:lnTo>
                    <a:pt x="1703832" y="452120"/>
                  </a:lnTo>
                  <a:lnTo>
                    <a:pt x="1703832" y="90424"/>
                  </a:lnTo>
                  <a:lnTo>
                    <a:pt x="1696721" y="55239"/>
                  </a:lnTo>
                  <a:lnTo>
                    <a:pt x="1677336" y="26495"/>
                  </a:lnTo>
                  <a:lnTo>
                    <a:pt x="1648592" y="7110"/>
                  </a:lnTo>
                  <a:lnTo>
                    <a:pt x="161340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1980" y="3134867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1613408" y="0"/>
                  </a:lnTo>
                  <a:lnTo>
                    <a:pt x="1648592" y="7110"/>
                  </a:lnTo>
                  <a:lnTo>
                    <a:pt x="1677336" y="26495"/>
                  </a:lnTo>
                  <a:lnTo>
                    <a:pt x="1696721" y="55239"/>
                  </a:lnTo>
                  <a:lnTo>
                    <a:pt x="1703832" y="90424"/>
                  </a:lnTo>
                  <a:lnTo>
                    <a:pt x="1703832" y="452120"/>
                  </a:lnTo>
                  <a:lnTo>
                    <a:pt x="1696721" y="487304"/>
                  </a:lnTo>
                  <a:lnTo>
                    <a:pt x="1677336" y="516048"/>
                  </a:lnTo>
                  <a:lnTo>
                    <a:pt x="1648592" y="535433"/>
                  </a:lnTo>
                  <a:lnTo>
                    <a:pt x="1613408" y="542544"/>
                  </a:lnTo>
                  <a:lnTo>
                    <a:pt x="90424" y="542544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5344" y="32443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SoftMax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0230" y="3983990"/>
            <a:ext cx="1767839" cy="606425"/>
            <a:chOff x="570230" y="3983990"/>
            <a:chExt cx="1767839" cy="606425"/>
          </a:xfrm>
        </p:grpSpPr>
        <p:sp>
          <p:nvSpPr>
            <p:cNvPr id="12" name="object 12"/>
            <p:cNvSpPr/>
            <p:nvPr/>
          </p:nvSpPr>
          <p:spPr>
            <a:xfrm>
              <a:off x="601980" y="4015740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1613408" y="0"/>
                  </a:moveTo>
                  <a:lnTo>
                    <a:pt x="90424" y="0"/>
                  </a:lnTo>
                  <a:lnTo>
                    <a:pt x="55228" y="7110"/>
                  </a:lnTo>
                  <a:lnTo>
                    <a:pt x="26485" y="26495"/>
                  </a:lnTo>
                  <a:lnTo>
                    <a:pt x="7106" y="55239"/>
                  </a:lnTo>
                  <a:lnTo>
                    <a:pt x="0" y="90424"/>
                  </a:lnTo>
                  <a:lnTo>
                    <a:pt x="0" y="452120"/>
                  </a:lnTo>
                  <a:lnTo>
                    <a:pt x="7106" y="487304"/>
                  </a:lnTo>
                  <a:lnTo>
                    <a:pt x="26485" y="516048"/>
                  </a:lnTo>
                  <a:lnTo>
                    <a:pt x="55228" y="535433"/>
                  </a:lnTo>
                  <a:lnTo>
                    <a:pt x="90424" y="542544"/>
                  </a:lnTo>
                  <a:lnTo>
                    <a:pt x="1613408" y="542544"/>
                  </a:lnTo>
                  <a:lnTo>
                    <a:pt x="1648592" y="535433"/>
                  </a:lnTo>
                  <a:lnTo>
                    <a:pt x="1677336" y="516048"/>
                  </a:lnTo>
                  <a:lnTo>
                    <a:pt x="1696721" y="487304"/>
                  </a:lnTo>
                  <a:lnTo>
                    <a:pt x="1703832" y="452120"/>
                  </a:lnTo>
                  <a:lnTo>
                    <a:pt x="1703832" y="90424"/>
                  </a:lnTo>
                  <a:lnTo>
                    <a:pt x="1696721" y="55239"/>
                  </a:lnTo>
                  <a:lnTo>
                    <a:pt x="1677336" y="26495"/>
                  </a:lnTo>
                  <a:lnTo>
                    <a:pt x="1648592" y="7110"/>
                  </a:lnTo>
                  <a:lnTo>
                    <a:pt x="1613408" y="0"/>
                  </a:lnTo>
                  <a:close/>
                </a:path>
              </a:pathLst>
            </a:custGeom>
            <a:solidFill>
              <a:srgbClr val="2DA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980" y="4015740"/>
              <a:ext cx="1704339" cy="542925"/>
            </a:xfrm>
            <a:custGeom>
              <a:avLst/>
              <a:gdLst/>
              <a:ahLst/>
              <a:cxnLst/>
              <a:rect l="l" t="t" r="r" b="b"/>
              <a:pathLst>
                <a:path w="1704339" h="542925">
                  <a:moveTo>
                    <a:pt x="0" y="90424"/>
                  </a:moveTo>
                  <a:lnTo>
                    <a:pt x="7106" y="55239"/>
                  </a:lnTo>
                  <a:lnTo>
                    <a:pt x="26485" y="26495"/>
                  </a:lnTo>
                  <a:lnTo>
                    <a:pt x="55228" y="7110"/>
                  </a:lnTo>
                  <a:lnTo>
                    <a:pt x="90424" y="0"/>
                  </a:lnTo>
                  <a:lnTo>
                    <a:pt x="1613408" y="0"/>
                  </a:lnTo>
                  <a:lnTo>
                    <a:pt x="1648592" y="7110"/>
                  </a:lnTo>
                  <a:lnTo>
                    <a:pt x="1677336" y="26495"/>
                  </a:lnTo>
                  <a:lnTo>
                    <a:pt x="1696721" y="55239"/>
                  </a:lnTo>
                  <a:lnTo>
                    <a:pt x="1703832" y="90424"/>
                  </a:lnTo>
                  <a:lnTo>
                    <a:pt x="1703832" y="452120"/>
                  </a:lnTo>
                  <a:lnTo>
                    <a:pt x="1696721" y="487304"/>
                  </a:lnTo>
                  <a:lnTo>
                    <a:pt x="1677336" y="516048"/>
                  </a:lnTo>
                  <a:lnTo>
                    <a:pt x="1648592" y="535433"/>
                  </a:lnTo>
                  <a:lnTo>
                    <a:pt x="1613408" y="542544"/>
                  </a:lnTo>
                  <a:lnTo>
                    <a:pt x="90424" y="542544"/>
                  </a:lnTo>
                  <a:lnTo>
                    <a:pt x="55228" y="535433"/>
                  </a:lnTo>
                  <a:lnTo>
                    <a:pt x="26485" y="516048"/>
                  </a:lnTo>
                  <a:lnTo>
                    <a:pt x="7106" y="487304"/>
                  </a:lnTo>
                  <a:lnTo>
                    <a:pt x="0" y="452120"/>
                  </a:lnTo>
                  <a:lnTo>
                    <a:pt x="0" y="90424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38224" y="4125544"/>
            <a:ext cx="622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0230" y="4843526"/>
            <a:ext cx="1767839" cy="603250"/>
            <a:chOff x="570230" y="4843526"/>
            <a:chExt cx="1767839" cy="603250"/>
          </a:xfrm>
        </p:grpSpPr>
        <p:sp>
          <p:nvSpPr>
            <p:cNvPr id="16" name="object 16"/>
            <p:cNvSpPr/>
            <p:nvPr/>
          </p:nvSpPr>
          <p:spPr>
            <a:xfrm>
              <a:off x="601980" y="4875276"/>
              <a:ext cx="1704339" cy="539750"/>
            </a:xfrm>
            <a:custGeom>
              <a:avLst/>
              <a:gdLst/>
              <a:ahLst/>
              <a:cxnLst/>
              <a:rect l="l" t="t" r="r" b="b"/>
              <a:pathLst>
                <a:path w="1704339" h="539750">
                  <a:moveTo>
                    <a:pt x="1613915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6"/>
                  </a:lnTo>
                  <a:lnTo>
                    <a:pt x="1613915" y="539496"/>
                  </a:lnTo>
                  <a:lnTo>
                    <a:pt x="1648914" y="532429"/>
                  </a:lnTo>
                  <a:lnTo>
                    <a:pt x="1677495" y="513159"/>
                  </a:lnTo>
                  <a:lnTo>
                    <a:pt x="1696765" y="484578"/>
                  </a:lnTo>
                  <a:lnTo>
                    <a:pt x="1703832" y="449580"/>
                  </a:lnTo>
                  <a:lnTo>
                    <a:pt x="1703832" y="89916"/>
                  </a:lnTo>
                  <a:lnTo>
                    <a:pt x="1696765" y="54917"/>
                  </a:lnTo>
                  <a:lnTo>
                    <a:pt x="1677495" y="26336"/>
                  </a:lnTo>
                  <a:lnTo>
                    <a:pt x="1648914" y="7066"/>
                  </a:lnTo>
                  <a:lnTo>
                    <a:pt x="161391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980" y="4875276"/>
              <a:ext cx="1704339" cy="539750"/>
            </a:xfrm>
            <a:custGeom>
              <a:avLst/>
              <a:gdLst/>
              <a:ahLst/>
              <a:cxnLst/>
              <a:rect l="l" t="t" r="r" b="b"/>
              <a:pathLst>
                <a:path w="1704339" h="53975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613915" y="0"/>
                  </a:lnTo>
                  <a:lnTo>
                    <a:pt x="1648914" y="7066"/>
                  </a:lnTo>
                  <a:lnTo>
                    <a:pt x="1677495" y="26336"/>
                  </a:lnTo>
                  <a:lnTo>
                    <a:pt x="1696765" y="54917"/>
                  </a:lnTo>
                  <a:lnTo>
                    <a:pt x="1703832" y="89916"/>
                  </a:lnTo>
                  <a:lnTo>
                    <a:pt x="1703832" y="449580"/>
                  </a:lnTo>
                  <a:lnTo>
                    <a:pt x="1696765" y="484578"/>
                  </a:lnTo>
                  <a:lnTo>
                    <a:pt x="1677495" y="513159"/>
                  </a:lnTo>
                  <a:lnTo>
                    <a:pt x="1648914" y="532429"/>
                  </a:lnTo>
                  <a:lnTo>
                    <a:pt x="1613915" y="539496"/>
                  </a:lnTo>
                  <a:lnTo>
                    <a:pt x="89915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6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28496" y="4984242"/>
            <a:ext cx="84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tM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ul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7056" y="2723260"/>
            <a:ext cx="1884680" cy="3074035"/>
          </a:xfrm>
          <a:custGeom>
            <a:avLst/>
            <a:gdLst/>
            <a:ahLst/>
            <a:cxnLst/>
            <a:rect l="l" t="t" r="r" b="b"/>
            <a:pathLst>
              <a:path w="1884680" h="3074035">
                <a:moveTo>
                  <a:pt x="177177" y="2836862"/>
                </a:moveTo>
                <a:lnTo>
                  <a:pt x="173634" y="2827401"/>
                </a:lnTo>
                <a:lnTo>
                  <a:pt x="118529" y="2739263"/>
                </a:lnTo>
                <a:lnTo>
                  <a:pt x="88595" y="2691384"/>
                </a:lnTo>
                <a:lnTo>
                  <a:pt x="3556" y="2827401"/>
                </a:lnTo>
                <a:lnTo>
                  <a:pt x="0" y="2836862"/>
                </a:lnTo>
                <a:lnTo>
                  <a:pt x="342" y="2846603"/>
                </a:lnTo>
                <a:lnTo>
                  <a:pt x="4305" y="2855506"/>
                </a:lnTo>
                <a:lnTo>
                  <a:pt x="11633" y="2862453"/>
                </a:lnTo>
                <a:lnTo>
                  <a:pt x="21069" y="2865971"/>
                </a:lnTo>
                <a:lnTo>
                  <a:pt x="30810" y="2865628"/>
                </a:lnTo>
                <a:lnTo>
                  <a:pt x="39700" y="2861653"/>
                </a:lnTo>
                <a:lnTo>
                  <a:pt x="46634" y="2854325"/>
                </a:lnTo>
                <a:lnTo>
                  <a:pt x="63182" y="2827832"/>
                </a:lnTo>
                <a:lnTo>
                  <a:pt x="63195" y="2739263"/>
                </a:lnTo>
                <a:lnTo>
                  <a:pt x="63195" y="2827832"/>
                </a:lnTo>
                <a:lnTo>
                  <a:pt x="63195" y="3073806"/>
                </a:lnTo>
                <a:lnTo>
                  <a:pt x="113995" y="3073806"/>
                </a:lnTo>
                <a:lnTo>
                  <a:pt x="113995" y="2827832"/>
                </a:lnTo>
                <a:lnTo>
                  <a:pt x="130556" y="2854325"/>
                </a:lnTo>
                <a:lnTo>
                  <a:pt x="137477" y="2861653"/>
                </a:lnTo>
                <a:lnTo>
                  <a:pt x="146380" y="2865628"/>
                </a:lnTo>
                <a:lnTo>
                  <a:pt x="156108" y="2865971"/>
                </a:lnTo>
                <a:lnTo>
                  <a:pt x="165557" y="2862453"/>
                </a:lnTo>
                <a:lnTo>
                  <a:pt x="172872" y="2855506"/>
                </a:lnTo>
                <a:lnTo>
                  <a:pt x="176834" y="2846603"/>
                </a:lnTo>
                <a:lnTo>
                  <a:pt x="177177" y="2836862"/>
                </a:lnTo>
                <a:close/>
              </a:path>
              <a:path w="1884680" h="3074035">
                <a:moveTo>
                  <a:pt x="603910" y="1980374"/>
                </a:moveTo>
                <a:lnTo>
                  <a:pt x="600405" y="1970913"/>
                </a:lnTo>
                <a:lnTo>
                  <a:pt x="545261" y="1882775"/>
                </a:lnTo>
                <a:lnTo>
                  <a:pt x="515315" y="1834896"/>
                </a:lnTo>
                <a:lnTo>
                  <a:pt x="430225" y="1970913"/>
                </a:lnTo>
                <a:lnTo>
                  <a:pt x="426707" y="1980374"/>
                </a:lnTo>
                <a:lnTo>
                  <a:pt x="427050" y="1990115"/>
                </a:lnTo>
                <a:lnTo>
                  <a:pt x="430999" y="1999018"/>
                </a:lnTo>
                <a:lnTo>
                  <a:pt x="438353" y="2005965"/>
                </a:lnTo>
                <a:lnTo>
                  <a:pt x="447802" y="2009482"/>
                </a:lnTo>
                <a:lnTo>
                  <a:pt x="457542" y="2009152"/>
                </a:lnTo>
                <a:lnTo>
                  <a:pt x="466445" y="2005190"/>
                </a:lnTo>
                <a:lnTo>
                  <a:pt x="473405" y="1997837"/>
                </a:lnTo>
                <a:lnTo>
                  <a:pt x="489915" y="1971433"/>
                </a:lnTo>
                <a:lnTo>
                  <a:pt x="489915" y="2151126"/>
                </a:lnTo>
                <a:lnTo>
                  <a:pt x="540715" y="2151126"/>
                </a:lnTo>
                <a:lnTo>
                  <a:pt x="540715" y="1971433"/>
                </a:lnTo>
                <a:lnTo>
                  <a:pt x="557225" y="1997837"/>
                </a:lnTo>
                <a:lnTo>
                  <a:pt x="564172" y="2005190"/>
                </a:lnTo>
                <a:lnTo>
                  <a:pt x="573074" y="2009152"/>
                </a:lnTo>
                <a:lnTo>
                  <a:pt x="582815" y="2009482"/>
                </a:lnTo>
                <a:lnTo>
                  <a:pt x="592277" y="2005965"/>
                </a:lnTo>
                <a:lnTo>
                  <a:pt x="599617" y="1999018"/>
                </a:lnTo>
                <a:lnTo>
                  <a:pt x="603580" y="1990115"/>
                </a:lnTo>
                <a:lnTo>
                  <a:pt x="603910" y="1980374"/>
                </a:lnTo>
                <a:close/>
              </a:path>
              <a:path w="1884680" h="3074035">
                <a:moveTo>
                  <a:pt x="603910" y="1123886"/>
                </a:moveTo>
                <a:lnTo>
                  <a:pt x="600405" y="1114425"/>
                </a:lnTo>
                <a:lnTo>
                  <a:pt x="545261" y="1026287"/>
                </a:lnTo>
                <a:lnTo>
                  <a:pt x="515315" y="978408"/>
                </a:lnTo>
                <a:lnTo>
                  <a:pt x="430225" y="1114425"/>
                </a:lnTo>
                <a:lnTo>
                  <a:pt x="426707" y="1123886"/>
                </a:lnTo>
                <a:lnTo>
                  <a:pt x="427050" y="1133627"/>
                </a:lnTo>
                <a:lnTo>
                  <a:pt x="430999" y="1142530"/>
                </a:lnTo>
                <a:lnTo>
                  <a:pt x="438353" y="1149477"/>
                </a:lnTo>
                <a:lnTo>
                  <a:pt x="447802" y="1152994"/>
                </a:lnTo>
                <a:lnTo>
                  <a:pt x="457542" y="1152664"/>
                </a:lnTo>
                <a:lnTo>
                  <a:pt x="466445" y="1148702"/>
                </a:lnTo>
                <a:lnTo>
                  <a:pt x="473405" y="1141349"/>
                </a:lnTo>
                <a:lnTo>
                  <a:pt x="489915" y="1114945"/>
                </a:lnTo>
                <a:lnTo>
                  <a:pt x="489915" y="1294638"/>
                </a:lnTo>
                <a:lnTo>
                  <a:pt x="540715" y="1294638"/>
                </a:lnTo>
                <a:lnTo>
                  <a:pt x="540715" y="1114945"/>
                </a:lnTo>
                <a:lnTo>
                  <a:pt x="557225" y="1141349"/>
                </a:lnTo>
                <a:lnTo>
                  <a:pt x="564172" y="1148702"/>
                </a:lnTo>
                <a:lnTo>
                  <a:pt x="573074" y="1152664"/>
                </a:lnTo>
                <a:lnTo>
                  <a:pt x="582815" y="1152994"/>
                </a:lnTo>
                <a:lnTo>
                  <a:pt x="592277" y="1149477"/>
                </a:lnTo>
                <a:lnTo>
                  <a:pt x="599617" y="1142530"/>
                </a:lnTo>
                <a:lnTo>
                  <a:pt x="603580" y="1133627"/>
                </a:lnTo>
                <a:lnTo>
                  <a:pt x="603910" y="1123886"/>
                </a:lnTo>
                <a:close/>
              </a:path>
              <a:path w="1884680" h="3074035">
                <a:moveTo>
                  <a:pt x="603910" y="145478"/>
                </a:moveTo>
                <a:lnTo>
                  <a:pt x="600405" y="136017"/>
                </a:lnTo>
                <a:lnTo>
                  <a:pt x="545261" y="47879"/>
                </a:lnTo>
                <a:lnTo>
                  <a:pt x="515315" y="0"/>
                </a:lnTo>
                <a:lnTo>
                  <a:pt x="430225" y="136017"/>
                </a:lnTo>
                <a:lnTo>
                  <a:pt x="426707" y="145478"/>
                </a:lnTo>
                <a:lnTo>
                  <a:pt x="427050" y="155219"/>
                </a:lnTo>
                <a:lnTo>
                  <a:pt x="430999" y="164122"/>
                </a:lnTo>
                <a:lnTo>
                  <a:pt x="438353" y="171069"/>
                </a:lnTo>
                <a:lnTo>
                  <a:pt x="447802" y="174586"/>
                </a:lnTo>
                <a:lnTo>
                  <a:pt x="457542" y="174244"/>
                </a:lnTo>
                <a:lnTo>
                  <a:pt x="466445" y="170294"/>
                </a:lnTo>
                <a:lnTo>
                  <a:pt x="473405" y="162941"/>
                </a:lnTo>
                <a:lnTo>
                  <a:pt x="489915" y="136525"/>
                </a:lnTo>
                <a:lnTo>
                  <a:pt x="489915" y="410718"/>
                </a:lnTo>
                <a:lnTo>
                  <a:pt x="540715" y="410718"/>
                </a:lnTo>
                <a:lnTo>
                  <a:pt x="540715" y="136525"/>
                </a:lnTo>
                <a:lnTo>
                  <a:pt x="557225" y="162941"/>
                </a:lnTo>
                <a:lnTo>
                  <a:pt x="564172" y="170294"/>
                </a:lnTo>
                <a:lnTo>
                  <a:pt x="573074" y="174244"/>
                </a:lnTo>
                <a:lnTo>
                  <a:pt x="582815" y="174586"/>
                </a:lnTo>
                <a:lnTo>
                  <a:pt x="592277" y="171069"/>
                </a:lnTo>
                <a:lnTo>
                  <a:pt x="599617" y="164122"/>
                </a:lnTo>
                <a:lnTo>
                  <a:pt x="603580" y="155219"/>
                </a:lnTo>
                <a:lnTo>
                  <a:pt x="603910" y="145478"/>
                </a:lnTo>
                <a:close/>
              </a:path>
              <a:path w="1884680" h="3074035">
                <a:moveTo>
                  <a:pt x="948334" y="2836862"/>
                </a:moveTo>
                <a:lnTo>
                  <a:pt x="944829" y="2827401"/>
                </a:lnTo>
                <a:lnTo>
                  <a:pt x="889685" y="2739263"/>
                </a:lnTo>
                <a:lnTo>
                  <a:pt x="859739" y="2691384"/>
                </a:lnTo>
                <a:lnTo>
                  <a:pt x="774649" y="2827401"/>
                </a:lnTo>
                <a:lnTo>
                  <a:pt x="771131" y="2836862"/>
                </a:lnTo>
                <a:lnTo>
                  <a:pt x="771461" y="2846603"/>
                </a:lnTo>
                <a:lnTo>
                  <a:pt x="775423" y="2855506"/>
                </a:lnTo>
                <a:lnTo>
                  <a:pt x="782777" y="2862453"/>
                </a:lnTo>
                <a:lnTo>
                  <a:pt x="792226" y="2865971"/>
                </a:lnTo>
                <a:lnTo>
                  <a:pt x="801966" y="2865628"/>
                </a:lnTo>
                <a:lnTo>
                  <a:pt x="810869" y="2861653"/>
                </a:lnTo>
                <a:lnTo>
                  <a:pt x="817829" y="2854325"/>
                </a:lnTo>
                <a:lnTo>
                  <a:pt x="834339" y="2827921"/>
                </a:lnTo>
                <a:lnTo>
                  <a:pt x="834339" y="3073806"/>
                </a:lnTo>
                <a:lnTo>
                  <a:pt x="885139" y="3073806"/>
                </a:lnTo>
                <a:lnTo>
                  <a:pt x="885139" y="2827921"/>
                </a:lnTo>
                <a:lnTo>
                  <a:pt x="901649" y="2854325"/>
                </a:lnTo>
                <a:lnTo>
                  <a:pt x="908596" y="2861653"/>
                </a:lnTo>
                <a:lnTo>
                  <a:pt x="917498" y="2865628"/>
                </a:lnTo>
                <a:lnTo>
                  <a:pt x="927239" y="2865971"/>
                </a:lnTo>
                <a:lnTo>
                  <a:pt x="936701" y="2862453"/>
                </a:lnTo>
                <a:lnTo>
                  <a:pt x="944041" y="2855506"/>
                </a:lnTo>
                <a:lnTo>
                  <a:pt x="948004" y="2846603"/>
                </a:lnTo>
                <a:lnTo>
                  <a:pt x="948334" y="2836862"/>
                </a:lnTo>
                <a:close/>
              </a:path>
              <a:path w="1884680" h="3074035">
                <a:moveTo>
                  <a:pt x="1884070" y="145478"/>
                </a:moveTo>
                <a:lnTo>
                  <a:pt x="1880565" y="136017"/>
                </a:lnTo>
                <a:lnTo>
                  <a:pt x="1825421" y="47879"/>
                </a:lnTo>
                <a:lnTo>
                  <a:pt x="1795475" y="0"/>
                </a:lnTo>
                <a:lnTo>
                  <a:pt x="1710385" y="136017"/>
                </a:lnTo>
                <a:lnTo>
                  <a:pt x="1706867" y="145478"/>
                </a:lnTo>
                <a:lnTo>
                  <a:pt x="1707210" y="155219"/>
                </a:lnTo>
                <a:lnTo>
                  <a:pt x="1711159" y="164122"/>
                </a:lnTo>
                <a:lnTo>
                  <a:pt x="1718513" y="171069"/>
                </a:lnTo>
                <a:lnTo>
                  <a:pt x="1727962" y="174586"/>
                </a:lnTo>
                <a:lnTo>
                  <a:pt x="1737702" y="174244"/>
                </a:lnTo>
                <a:lnTo>
                  <a:pt x="1746605" y="170294"/>
                </a:lnTo>
                <a:lnTo>
                  <a:pt x="1753565" y="162941"/>
                </a:lnTo>
                <a:lnTo>
                  <a:pt x="1770075" y="136525"/>
                </a:lnTo>
                <a:lnTo>
                  <a:pt x="1770075" y="3068459"/>
                </a:lnTo>
                <a:lnTo>
                  <a:pt x="1820875" y="3068459"/>
                </a:lnTo>
                <a:lnTo>
                  <a:pt x="1820875" y="136525"/>
                </a:lnTo>
                <a:lnTo>
                  <a:pt x="1837385" y="162941"/>
                </a:lnTo>
                <a:lnTo>
                  <a:pt x="1844332" y="170294"/>
                </a:lnTo>
                <a:lnTo>
                  <a:pt x="1853234" y="174244"/>
                </a:lnTo>
                <a:lnTo>
                  <a:pt x="1862975" y="174586"/>
                </a:lnTo>
                <a:lnTo>
                  <a:pt x="1872437" y="171069"/>
                </a:lnTo>
                <a:lnTo>
                  <a:pt x="1879777" y="164122"/>
                </a:lnTo>
                <a:lnTo>
                  <a:pt x="1883740" y="155219"/>
                </a:lnTo>
                <a:lnTo>
                  <a:pt x="1884070" y="145478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31645" y="5856528"/>
            <a:ext cx="16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50363" y="5851042"/>
            <a:ext cx="180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76805" y="1423873"/>
            <a:ext cx="184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69733" y="1732660"/>
            <a:ext cx="7442200" cy="2391410"/>
            <a:chOff x="1869733" y="1732660"/>
            <a:chExt cx="7442200" cy="2391410"/>
          </a:xfrm>
        </p:grpSpPr>
        <p:sp>
          <p:nvSpPr>
            <p:cNvPr id="25" name="object 25"/>
            <p:cNvSpPr/>
            <p:nvPr/>
          </p:nvSpPr>
          <p:spPr>
            <a:xfrm>
              <a:off x="1869733" y="1732660"/>
              <a:ext cx="177800" cy="410845"/>
            </a:xfrm>
            <a:custGeom>
              <a:avLst/>
              <a:gdLst/>
              <a:ahLst/>
              <a:cxnLst/>
              <a:rect l="l" t="t" r="r" b="b"/>
              <a:pathLst>
                <a:path w="177800" h="410844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410717"/>
                  </a:lnTo>
                  <a:lnTo>
                    <a:pt x="114006" y="410717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410844">
                  <a:moveTo>
                    <a:pt x="88606" y="0"/>
                  </a:moveTo>
                  <a:lnTo>
                    <a:pt x="3516" y="136016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8"/>
                  </a:lnTo>
                  <a:lnTo>
                    <a:pt x="21103" y="174585"/>
                  </a:lnTo>
                  <a:lnTo>
                    <a:pt x="30837" y="174243"/>
                  </a:lnTo>
                  <a:lnTo>
                    <a:pt x="39737" y="170283"/>
                  </a:lnTo>
                  <a:lnTo>
                    <a:pt x="46696" y="162940"/>
                  </a:lnTo>
                  <a:lnTo>
                    <a:pt x="63206" y="136525"/>
                  </a:lnTo>
                  <a:lnTo>
                    <a:pt x="63206" y="47878"/>
                  </a:lnTo>
                  <a:lnTo>
                    <a:pt x="118558" y="47878"/>
                  </a:lnTo>
                  <a:lnTo>
                    <a:pt x="88606" y="0"/>
                  </a:lnTo>
                  <a:close/>
                </a:path>
                <a:path w="177800" h="410844">
                  <a:moveTo>
                    <a:pt x="118558" y="47878"/>
                  </a:moveTo>
                  <a:lnTo>
                    <a:pt x="114006" y="47878"/>
                  </a:lnTo>
                  <a:lnTo>
                    <a:pt x="114006" y="136525"/>
                  </a:lnTo>
                  <a:lnTo>
                    <a:pt x="130516" y="162940"/>
                  </a:lnTo>
                  <a:lnTo>
                    <a:pt x="137475" y="170283"/>
                  </a:lnTo>
                  <a:lnTo>
                    <a:pt x="146375" y="174243"/>
                  </a:lnTo>
                  <a:lnTo>
                    <a:pt x="156108" y="174585"/>
                  </a:lnTo>
                  <a:lnTo>
                    <a:pt x="165568" y="171068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6"/>
                  </a:lnTo>
                  <a:lnTo>
                    <a:pt x="118558" y="47878"/>
                  </a:lnTo>
                  <a:close/>
                </a:path>
                <a:path w="177800" h="410844">
                  <a:moveTo>
                    <a:pt x="114006" y="47878"/>
                  </a:moveTo>
                  <a:lnTo>
                    <a:pt x="63206" y="47878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0"/>
                  </a:lnTo>
                  <a:lnTo>
                    <a:pt x="114006" y="61340"/>
                  </a:lnTo>
                  <a:lnTo>
                    <a:pt x="114006" y="47878"/>
                  </a:lnTo>
                  <a:close/>
                </a:path>
                <a:path w="177800" h="410844">
                  <a:moveTo>
                    <a:pt x="114006" y="61340"/>
                  </a:moveTo>
                  <a:lnTo>
                    <a:pt x="110196" y="61340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0"/>
                  </a:lnTo>
                  <a:close/>
                </a:path>
                <a:path w="177800" h="410844">
                  <a:moveTo>
                    <a:pt x="110196" y="61340"/>
                  </a:moveTo>
                  <a:lnTo>
                    <a:pt x="67016" y="61340"/>
                  </a:lnTo>
                  <a:lnTo>
                    <a:pt x="88606" y="95885"/>
                  </a:lnTo>
                  <a:lnTo>
                    <a:pt x="110196" y="6134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09516" y="3326891"/>
              <a:ext cx="4770120" cy="765175"/>
            </a:xfrm>
            <a:custGeom>
              <a:avLst/>
              <a:gdLst/>
              <a:ahLst/>
              <a:cxnLst/>
              <a:rect l="l" t="t" r="r" b="b"/>
              <a:pathLst>
                <a:path w="4770120" h="765175">
                  <a:moveTo>
                    <a:pt x="4642612" y="0"/>
                  </a:moveTo>
                  <a:lnTo>
                    <a:pt x="127508" y="0"/>
                  </a:lnTo>
                  <a:lnTo>
                    <a:pt x="77902" y="10029"/>
                  </a:lnTo>
                  <a:lnTo>
                    <a:pt x="37369" y="37369"/>
                  </a:lnTo>
                  <a:lnTo>
                    <a:pt x="10029" y="77902"/>
                  </a:lnTo>
                  <a:lnTo>
                    <a:pt x="0" y="127508"/>
                  </a:lnTo>
                  <a:lnTo>
                    <a:pt x="0" y="637540"/>
                  </a:lnTo>
                  <a:lnTo>
                    <a:pt x="10029" y="687145"/>
                  </a:lnTo>
                  <a:lnTo>
                    <a:pt x="37369" y="727678"/>
                  </a:lnTo>
                  <a:lnTo>
                    <a:pt x="77902" y="755018"/>
                  </a:lnTo>
                  <a:lnTo>
                    <a:pt x="127508" y="765048"/>
                  </a:lnTo>
                  <a:lnTo>
                    <a:pt x="4642612" y="765048"/>
                  </a:lnTo>
                  <a:lnTo>
                    <a:pt x="4692217" y="755018"/>
                  </a:lnTo>
                  <a:lnTo>
                    <a:pt x="4732750" y="727678"/>
                  </a:lnTo>
                  <a:lnTo>
                    <a:pt x="4760090" y="687145"/>
                  </a:lnTo>
                  <a:lnTo>
                    <a:pt x="4770120" y="637540"/>
                  </a:lnTo>
                  <a:lnTo>
                    <a:pt x="4770120" y="127508"/>
                  </a:lnTo>
                  <a:lnTo>
                    <a:pt x="4760090" y="77902"/>
                  </a:lnTo>
                  <a:lnTo>
                    <a:pt x="4732750" y="37369"/>
                  </a:lnTo>
                  <a:lnTo>
                    <a:pt x="4692217" y="10029"/>
                  </a:lnTo>
                  <a:lnTo>
                    <a:pt x="46426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9516" y="3326891"/>
              <a:ext cx="4770120" cy="765175"/>
            </a:xfrm>
            <a:custGeom>
              <a:avLst/>
              <a:gdLst/>
              <a:ahLst/>
              <a:cxnLst/>
              <a:rect l="l" t="t" r="r" b="b"/>
              <a:pathLst>
                <a:path w="4770120" h="765175">
                  <a:moveTo>
                    <a:pt x="0" y="127508"/>
                  </a:moveTo>
                  <a:lnTo>
                    <a:pt x="10029" y="77902"/>
                  </a:lnTo>
                  <a:lnTo>
                    <a:pt x="37369" y="37369"/>
                  </a:lnTo>
                  <a:lnTo>
                    <a:pt x="77902" y="10029"/>
                  </a:lnTo>
                  <a:lnTo>
                    <a:pt x="127508" y="0"/>
                  </a:lnTo>
                  <a:lnTo>
                    <a:pt x="4642612" y="0"/>
                  </a:lnTo>
                  <a:lnTo>
                    <a:pt x="4692217" y="10029"/>
                  </a:lnTo>
                  <a:lnTo>
                    <a:pt x="4732750" y="37369"/>
                  </a:lnTo>
                  <a:lnTo>
                    <a:pt x="4760090" y="77902"/>
                  </a:lnTo>
                  <a:lnTo>
                    <a:pt x="4770120" y="127508"/>
                  </a:lnTo>
                  <a:lnTo>
                    <a:pt x="4770120" y="637540"/>
                  </a:lnTo>
                  <a:lnTo>
                    <a:pt x="4760090" y="687145"/>
                  </a:lnTo>
                  <a:lnTo>
                    <a:pt x="4732750" y="727678"/>
                  </a:lnTo>
                  <a:lnTo>
                    <a:pt x="4692217" y="755018"/>
                  </a:lnTo>
                  <a:lnTo>
                    <a:pt x="4642612" y="765048"/>
                  </a:lnTo>
                  <a:lnTo>
                    <a:pt x="127508" y="765048"/>
                  </a:lnTo>
                  <a:lnTo>
                    <a:pt x="77902" y="755018"/>
                  </a:lnTo>
                  <a:lnTo>
                    <a:pt x="37369" y="727678"/>
                  </a:lnTo>
                  <a:lnTo>
                    <a:pt x="10029" y="687145"/>
                  </a:lnTo>
                  <a:lnTo>
                    <a:pt x="0" y="637540"/>
                  </a:lnTo>
                  <a:lnTo>
                    <a:pt x="0" y="127508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17033" y="3546475"/>
            <a:ext cx="3354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Scaled</a:t>
            </a:r>
            <a:r>
              <a:rPr sz="1800" b="1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Dot-Product</a:t>
            </a:r>
            <a:r>
              <a:rPr sz="1800" b="1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659439" y="2742320"/>
            <a:ext cx="4467860" cy="3512185"/>
            <a:chOff x="4660646" y="2711069"/>
            <a:chExt cx="4467860" cy="3512185"/>
          </a:xfrm>
        </p:grpSpPr>
        <p:sp>
          <p:nvSpPr>
            <p:cNvPr id="30" name="object 30"/>
            <p:cNvSpPr/>
            <p:nvPr/>
          </p:nvSpPr>
          <p:spPr>
            <a:xfrm>
              <a:off x="4692396" y="4649723"/>
              <a:ext cx="1249680" cy="533400"/>
            </a:xfrm>
            <a:custGeom>
              <a:avLst/>
              <a:gdLst/>
              <a:ahLst/>
              <a:cxnLst/>
              <a:rect l="l" t="t" r="r" b="b"/>
              <a:pathLst>
                <a:path w="1249679" h="533400">
                  <a:moveTo>
                    <a:pt x="1160779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0779" y="533400"/>
                  </a:lnTo>
                  <a:lnTo>
                    <a:pt x="1195405" y="526420"/>
                  </a:lnTo>
                  <a:lnTo>
                    <a:pt x="1223660" y="507380"/>
                  </a:lnTo>
                  <a:lnTo>
                    <a:pt x="1242700" y="479125"/>
                  </a:lnTo>
                  <a:lnTo>
                    <a:pt x="1249679" y="444500"/>
                  </a:lnTo>
                  <a:lnTo>
                    <a:pt x="1249679" y="88900"/>
                  </a:lnTo>
                  <a:lnTo>
                    <a:pt x="1242700" y="54274"/>
                  </a:lnTo>
                  <a:lnTo>
                    <a:pt x="1223660" y="26019"/>
                  </a:lnTo>
                  <a:lnTo>
                    <a:pt x="1195405" y="6979"/>
                  </a:lnTo>
                  <a:lnTo>
                    <a:pt x="1160779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92396" y="4649723"/>
              <a:ext cx="1249680" cy="533400"/>
            </a:xfrm>
            <a:custGeom>
              <a:avLst/>
              <a:gdLst/>
              <a:ahLst/>
              <a:cxnLst/>
              <a:rect l="l" t="t" r="r" b="b"/>
              <a:pathLst>
                <a:path w="1249679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0779" y="0"/>
                  </a:lnTo>
                  <a:lnTo>
                    <a:pt x="1195405" y="6979"/>
                  </a:lnTo>
                  <a:lnTo>
                    <a:pt x="1223660" y="26019"/>
                  </a:lnTo>
                  <a:lnTo>
                    <a:pt x="1242700" y="54274"/>
                  </a:lnTo>
                  <a:lnTo>
                    <a:pt x="1249679" y="88900"/>
                  </a:lnTo>
                  <a:lnTo>
                    <a:pt x="1249679" y="444500"/>
                  </a:lnTo>
                  <a:lnTo>
                    <a:pt x="1242700" y="479125"/>
                  </a:lnTo>
                  <a:lnTo>
                    <a:pt x="1223660" y="507380"/>
                  </a:lnTo>
                  <a:lnTo>
                    <a:pt x="1195405" y="526420"/>
                  </a:lnTo>
                  <a:lnTo>
                    <a:pt x="1160779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22533" y="4100957"/>
              <a:ext cx="177800" cy="547370"/>
            </a:xfrm>
            <a:custGeom>
              <a:avLst/>
              <a:gdLst/>
              <a:ahLst/>
              <a:cxnLst/>
              <a:rect l="l" t="t" r="r" b="b"/>
              <a:pathLst>
                <a:path w="177800" h="547370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547243"/>
                  </a:lnTo>
                  <a:lnTo>
                    <a:pt x="114006" y="547243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547370">
                  <a:moveTo>
                    <a:pt x="88606" y="0"/>
                  </a:moveTo>
                  <a:lnTo>
                    <a:pt x="3516" y="136017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9"/>
                  </a:lnTo>
                  <a:lnTo>
                    <a:pt x="21103" y="174585"/>
                  </a:lnTo>
                  <a:lnTo>
                    <a:pt x="30837" y="174244"/>
                  </a:lnTo>
                  <a:lnTo>
                    <a:pt x="39737" y="170283"/>
                  </a:lnTo>
                  <a:lnTo>
                    <a:pt x="46696" y="162941"/>
                  </a:lnTo>
                  <a:lnTo>
                    <a:pt x="63206" y="136525"/>
                  </a:lnTo>
                  <a:lnTo>
                    <a:pt x="63206" y="47879"/>
                  </a:lnTo>
                  <a:lnTo>
                    <a:pt x="118558" y="47879"/>
                  </a:lnTo>
                  <a:lnTo>
                    <a:pt x="88606" y="0"/>
                  </a:lnTo>
                  <a:close/>
                </a:path>
                <a:path w="177800" h="547370">
                  <a:moveTo>
                    <a:pt x="118558" y="47879"/>
                  </a:moveTo>
                  <a:lnTo>
                    <a:pt x="114006" y="47879"/>
                  </a:lnTo>
                  <a:lnTo>
                    <a:pt x="114006" y="136525"/>
                  </a:lnTo>
                  <a:lnTo>
                    <a:pt x="130516" y="162941"/>
                  </a:lnTo>
                  <a:lnTo>
                    <a:pt x="137475" y="170283"/>
                  </a:lnTo>
                  <a:lnTo>
                    <a:pt x="146375" y="174244"/>
                  </a:lnTo>
                  <a:lnTo>
                    <a:pt x="156108" y="174585"/>
                  </a:lnTo>
                  <a:lnTo>
                    <a:pt x="165568" y="171069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7"/>
                  </a:lnTo>
                  <a:lnTo>
                    <a:pt x="118558" y="47879"/>
                  </a:lnTo>
                  <a:close/>
                </a:path>
                <a:path w="177800" h="547370">
                  <a:moveTo>
                    <a:pt x="114006" y="47879"/>
                  </a:moveTo>
                  <a:lnTo>
                    <a:pt x="63206" y="47879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1"/>
                  </a:lnTo>
                  <a:lnTo>
                    <a:pt x="114006" y="61341"/>
                  </a:lnTo>
                  <a:lnTo>
                    <a:pt x="114006" y="47879"/>
                  </a:lnTo>
                  <a:close/>
                </a:path>
                <a:path w="177800" h="547370">
                  <a:moveTo>
                    <a:pt x="114006" y="61341"/>
                  </a:moveTo>
                  <a:lnTo>
                    <a:pt x="110196" y="61341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1"/>
                  </a:lnTo>
                  <a:close/>
                </a:path>
                <a:path w="177800" h="547370">
                  <a:moveTo>
                    <a:pt x="110196" y="61341"/>
                  </a:moveTo>
                  <a:lnTo>
                    <a:pt x="67016" y="61341"/>
                  </a:lnTo>
                  <a:lnTo>
                    <a:pt x="88606" y="95885"/>
                  </a:lnTo>
                  <a:lnTo>
                    <a:pt x="110196" y="6134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68212" y="4649723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1163828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3828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8" y="444500"/>
                  </a:lnTo>
                  <a:lnTo>
                    <a:pt x="1252728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8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68212" y="4649723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3828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8" y="88900"/>
                  </a:lnTo>
                  <a:lnTo>
                    <a:pt x="1252728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8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04445" y="4100957"/>
              <a:ext cx="177800" cy="547370"/>
            </a:xfrm>
            <a:custGeom>
              <a:avLst/>
              <a:gdLst/>
              <a:ahLst/>
              <a:cxnLst/>
              <a:rect l="l" t="t" r="r" b="b"/>
              <a:pathLst>
                <a:path w="177800" h="547370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547243"/>
                  </a:lnTo>
                  <a:lnTo>
                    <a:pt x="114006" y="547243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547370">
                  <a:moveTo>
                    <a:pt x="88606" y="0"/>
                  </a:moveTo>
                  <a:lnTo>
                    <a:pt x="3516" y="136017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9"/>
                  </a:lnTo>
                  <a:lnTo>
                    <a:pt x="21103" y="174585"/>
                  </a:lnTo>
                  <a:lnTo>
                    <a:pt x="30837" y="174244"/>
                  </a:lnTo>
                  <a:lnTo>
                    <a:pt x="39737" y="170283"/>
                  </a:lnTo>
                  <a:lnTo>
                    <a:pt x="46696" y="162941"/>
                  </a:lnTo>
                  <a:lnTo>
                    <a:pt x="63206" y="136525"/>
                  </a:lnTo>
                  <a:lnTo>
                    <a:pt x="63206" y="47879"/>
                  </a:lnTo>
                  <a:lnTo>
                    <a:pt x="118558" y="47879"/>
                  </a:lnTo>
                  <a:lnTo>
                    <a:pt x="88606" y="0"/>
                  </a:lnTo>
                  <a:close/>
                </a:path>
                <a:path w="177800" h="547370">
                  <a:moveTo>
                    <a:pt x="118558" y="47879"/>
                  </a:moveTo>
                  <a:lnTo>
                    <a:pt x="114006" y="47879"/>
                  </a:lnTo>
                  <a:lnTo>
                    <a:pt x="114006" y="136525"/>
                  </a:lnTo>
                  <a:lnTo>
                    <a:pt x="130516" y="162941"/>
                  </a:lnTo>
                  <a:lnTo>
                    <a:pt x="137475" y="170283"/>
                  </a:lnTo>
                  <a:lnTo>
                    <a:pt x="146375" y="174244"/>
                  </a:lnTo>
                  <a:lnTo>
                    <a:pt x="156108" y="174585"/>
                  </a:lnTo>
                  <a:lnTo>
                    <a:pt x="165568" y="171069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7"/>
                  </a:lnTo>
                  <a:lnTo>
                    <a:pt x="118558" y="47879"/>
                  </a:lnTo>
                  <a:close/>
                </a:path>
                <a:path w="177800" h="547370">
                  <a:moveTo>
                    <a:pt x="114006" y="47879"/>
                  </a:moveTo>
                  <a:lnTo>
                    <a:pt x="63206" y="47879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1"/>
                  </a:lnTo>
                  <a:lnTo>
                    <a:pt x="114006" y="61341"/>
                  </a:lnTo>
                  <a:lnTo>
                    <a:pt x="114006" y="47879"/>
                  </a:lnTo>
                  <a:close/>
                </a:path>
                <a:path w="177800" h="547370">
                  <a:moveTo>
                    <a:pt x="114006" y="61341"/>
                  </a:moveTo>
                  <a:lnTo>
                    <a:pt x="110196" y="61341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1"/>
                  </a:lnTo>
                  <a:close/>
                </a:path>
                <a:path w="177800" h="547370">
                  <a:moveTo>
                    <a:pt x="110196" y="61341"/>
                  </a:moveTo>
                  <a:lnTo>
                    <a:pt x="67016" y="61341"/>
                  </a:lnTo>
                  <a:lnTo>
                    <a:pt x="88606" y="95885"/>
                  </a:lnTo>
                  <a:lnTo>
                    <a:pt x="110196" y="6134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44028" y="4649723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1163827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3827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7" y="444500"/>
                  </a:lnTo>
                  <a:lnTo>
                    <a:pt x="1252727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7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44028" y="4649723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3827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7" y="88900"/>
                  </a:lnTo>
                  <a:lnTo>
                    <a:pt x="1252727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7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22532" y="4100956"/>
              <a:ext cx="3326129" cy="1640205"/>
            </a:xfrm>
            <a:custGeom>
              <a:avLst/>
              <a:gdLst/>
              <a:ahLst/>
              <a:cxnLst/>
              <a:rect l="l" t="t" r="r" b="b"/>
              <a:pathLst>
                <a:path w="3326129" h="1640204">
                  <a:moveTo>
                    <a:pt x="177203" y="1236662"/>
                  </a:moveTo>
                  <a:lnTo>
                    <a:pt x="173697" y="1227201"/>
                  </a:lnTo>
                  <a:lnTo>
                    <a:pt x="118554" y="1139063"/>
                  </a:lnTo>
                  <a:lnTo>
                    <a:pt x="88607" y="1091184"/>
                  </a:lnTo>
                  <a:lnTo>
                    <a:pt x="3517" y="1227201"/>
                  </a:lnTo>
                  <a:lnTo>
                    <a:pt x="0" y="1236662"/>
                  </a:lnTo>
                  <a:lnTo>
                    <a:pt x="342" y="1246403"/>
                  </a:lnTo>
                  <a:lnTo>
                    <a:pt x="4292" y="1255306"/>
                  </a:lnTo>
                  <a:lnTo>
                    <a:pt x="11645" y="1262253"/>
                  </a:lnTo>
                  <a:lnTo>
                    <a:pt x="21094" y="1265770"/>
                  </a:lnTo>
                  <a:lnTo>
                    <a:pt x="30835" y="1265428"/>
                  </a:lnTo>
                  <a:lnTo>
                    <a:pt x="39738" y="1261478"/>
                  </a:lnTo>
                  <a:lnTo>
                    <a:pt x="46697" y="1254125"/>
                  </a:lnTo>
                  <a:lnTo>
                    <a:pt x="63207" y="1227709"/>
                  </a:lnTo>
                  <a:lnTo>
                    <a:pt x="63207" y="1638465"/>
                  </a:lnTo>
                  <a:lnTo>
                    <a:pt x="114007" y="1638465"/>
                  </a:lnTo>
                  <a:lnTo>
                    <a:pt x="114007" y="1227709"/>
                  </a:lnTo>
                  <a:lnTo>
                    <a:pt x="130517" y="1254125"/>
                  </a:lnTo>
                  <a:lnTo>
                    <a:pt x="137464" y="1261478"/>
                  </a:lnTo>
                  <a:lnTo>
                    <a:pt x="146367" y="1265428"/>
                  </a:lnTo>
                  <a:lnTo>
                    <a:pt x="156108" y="1265770"/>
                  </a:lnTo>
                  <a:lnTo>
                    <a:pt x="165569" y="1262253"/>
                  </a:lnTo>
                  <a:lnTo>
                    <a:pt x="172910" y="1255306"/>
                  </a:lnTo>
                  <a:lnTo>
                    <a:pt x="176872" y="1246403"/>
                  </a:lnTo>
                  <a:lnTo>
                    <a:pt x="177203" y="1236662"/>
                  </a:lnTo>
                  <a:close/>
                </a:path>
                <a:path w="3326129" h="1640204">
                  <a:moveTo>
                    <a:pt x="1759115" y="1236662"/>
                  </a:moveTo>
                  <a:lnTo>
                    <a:pt x="1755609" y="1227201"/>
                  </a:lnTo>
                  <a:lnTo>
                    <a:pt x="1700466" y="1139063"/>
                  </a:lnTo>
                  <a:lnTo>
                    <a:pt x="1670519" y="1091184"/>
                  </a:lnTo>
                  <a:lnTo>
                    <a:pt x="1585429" y="1227201"/>
                  </a:lnTo>
                  <a:lnTo>
                    <a:pt x="1581912" y="1236662"/>
                  </a:lnTo>
                  <a:lnTo>
                    <a:pt x="1582254" y="1246403"/>
                  </a:lnTo>
                  <a:lnTo>
                    <a:pt x="1586204" y="1255306"/>
                  </a:lnTo>
                  <a:lnTo>
                    <a:pt x="1593557" y="1262253"/>
                  </a:lnTo>
                  <a:lnTo>
                    <a:pt x="1603006" y="1265770"/>
                  </a:lnTo>
                  <a:lnTo>
                    <a:pt x="1612747" y="1265428"/>
                  </a:lnTo>
                  <a:lnTo>
                    <a:pt x="1621650" y="1261478"/>
                  </a:lnTo>
                  <a:lnTo>
                    <a:pt x="1628609" y="1254125"/>
                  </a:lnTo>
                  <a:lnTo>
                    <a:pt x="1645119" y="1227721"/>
                  </a:lnTo>
                  <a:lnTo>
                    <a:pt x="1645119" y="1638465"/>
                  </a:lnTo>
                  <a:lnTo>
                    <a:pt x="1695919" y="1638465"/>
                  </a:lnTo>
                  <a:lnTo>
                    <a:pt x="1695919" y="1227721"/>
                  </a:lnTo>
                  <a:lnTo>
                    <a:pt x="1712429" y="1254125"/>
                  </a:lnTo>
                  <a:lnTo>
                    <a:pt x="1719376" y="1261478"/>
                  </a:lnTo>
                  <a:lnTo>
                    <a:pt x="1728279" y="1265428"/>
                  </a:lnTo>
                  <a:lnTo>
                    <a:pt x="1738020" y="1265770"/>
                  </a:lnTo>
                  <a:lnTo>
                    <a:pt x="1747481" y="1262253"/>
                  </a:lnTo>
                  <a:lnTo>
                    <a:pt x="1754822" y="1255306"/>
                  </a:lnTo>
                  <a:lnTo>
                    <a:pt x="1758784" y="1246403"/>
                  </a:lnTo>
                  <a:lnTo>
                    <a:pt x="1759115" y="1236662"/>
                  </a:lnTo>
                  <a:close/>
                </a:path>
                <a:path w="3326129" h="1640204">
                  <a:moveTo>
                    <a:pt x="3325787" y="1236662"/>
                  </a:moveTo>
                  <a:lnTo>
                    <a:pt x="3322282" y="1227201"/>
                  </a:lnTo>
                  <a:lnTo>
                    <a:pt x="3267138" y="1139063"/>
                  </a:lnTo>
                  <a:lnTo>
                    <a:pt x="3237192" y="1091184"/>
                  </a:lnTo>
                  <a:lnTo>
                    <a:pt x="3152102" y="1227201"/>
                  </a:lnTo>
                  <a:lnTo>
                    <a:pt x="3148584" y="1236662"/>
                  </a:lnTo>
                  <a:lnTo>
                    <a:pt x="3148927" y="1246403"/>
                  </a:lnTo>
                  <a:lnTo>
                    <a:pt x="3152876" y="1255306"/>
                  </a:lnTo>
                  <a:lnTo>
                    <a:pt x="3160230" y="1262253"/>
                  </a:lnTo>
                  <a:lnTo>
                    <a:pt x="3169678" y="1265770"/>
                  </a:lnTo>
                  <a:lnTo>
                    <a:pt x="3179419" y="1265428"/>
                  </a:lnTo>
                  <a:lnTo>
                    <a:pt x="3188322" y="1261478"/>
                  </a:lnTo>
                  <a:lnTo>
                    <a:pt x="3195282" y="1254125"/>
                  </a:lnTo>
                  <a:lnTo>
                    <a:pt x="3211792" y="1227721"/>
                  </a:lnTo>
                  <a:lnTo>
                    <a:pt x="3211792" y="1639951"/>
                  </a:lnTo>
                  <a:lnTo>
                    <a:pt x="3262592" y="1639951"/>
                  </a:lnTo>
                  <a:lnTo>
                    <a:pt x="3262592" y="1227721"/>
                  </a:lnTo>
                  <a:lnTo>
                    <a:pt x="3279102" y="1254125"/>
                  </a:lnTo>
                  <a:lnTo>
                    <a:pt x="3286048" y="1261478"/>
                  </a:lnTo>
                  <a:lnTo>
                    <a:pt x="3294951" y="1265428"/>
                  </a:lnTo>
                  <a:lnTo>
                    <a:pt x="3304692" y="1265770"/>
                  </a:lnTo>
                  <a:lnTo>
                    <a:pt x="3314154" y="1262253"/>
                  </a:lnTo>
                  <a:lnTo>
                    <a:pt x="3321494" y="1255306"/>
                  </a:lnTo>
                  <a:lnTo>
                    <a:pt x="3325444" y="1246403"/>
                  </a:lnTo>
                  <a:lnTo>
                    <a:pt x="3325787" y="1236662"/>
                  </a:lnTo>
                  <a:close/>
                </a:path>
                <a:path w="3326129" h="1640204">
                  <a:moveTo>
                    <a:pt x="3325787" y="145478"/>
                  </a:moveTo>
                  <a:lnTo>
                    <a:pt x="3322282" y="136017"/>
                  </a:lnTo>
                  <a:lnTo>
                    <a:pt x="3267138" y="47879"/>
                  </a:lnTo>
                  <a:lnTo>
                    <a:pt x="3237192" y="0"/>
                  </a:lnTo>
                  <a:lnTo>
                    <a:pt x="3152102" y="136017"/>
                  </a:lnTo>
                  <a:lnTo>
                    <a:pt x="3148584" y="145478"/>
                  </a:lnTo>
                  <a:lnTo>
                    <a:pt x="3148927" y="155219"/>
                  </a:lnTo>
                  <a:lnTo>
                    <a:pt x="3152876" y="164122"/>
                  </a:lnTo>
                  <a:lnTo>
                    <a:pt x="3160230" y="171069"/>
                  </a:lnTo>
                  <a:lnTo>
                    <a:pt x="3169678" y="174586"/>
                  </a:lnTo>
                  <a:lnTo>
                    <a:pt x="3179419" y="174256"/>
                  </a:lnTo>
                  <a:lnTo>
                    <a:pt x="3188322" y="170294"/>
                  </a:lnTo>
                  <a:lnTo>
                    <a:pt x="3195282" y="162941"/>
                  </a:lnTo>
                  <a:lnTo>
                    <a:pt x="3211792" y="136537"/>
                  </a:lnTo>
                  <a:lnTo>
                    <a:pt x="3211792" y="548767"/>
                  </a:lnTo>
                  <a:lnTo>
                    <a:pt x="3262592" y="548767"/>
                  </a:lnTo>
                  <a:lnTo>
                    <a:pt x="3262592" y="136537"/>
                  </a:lnTo>
                  <a:lnTo>
                    <a:pt x="3279102" y="162941"/>
                  </a:lnTo>
                  <a:lnTo>
                    <a:pt x="3286048" y="170294"/>
                  </a:lnTo>
                  <a:lnTo>
                    <a:pt x="3294951" y="174256"/>
                  </a:lnTo>
                  <a:lnTo>
                    <a:pt x="3304692" y="174586"/>
                  </a:lnTo>
                  <a:lnTo>
                    <a:pt x="3314154" y="171069"/>
                  </a:lnTo>
                  <a:lnTo>
                    <a:pt x="3321494" y="164122"/>
                  </a:lnTo>
                  <a:lnTo>
                    <a:pt x="3325444" y="155219"/>
                  </a:lnTo>
                  <a:lnTo>
                    <a:pt x="3325787" y="14547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11140" y="5740908"/>
              <a:ext cx="3148330" cy="457200"/>
            </a:xfrm>
            <a:custGeom>
              <a:avLst/>
              <a:gdLst/>
              <a:ahLst/>
              <a:cxnLst/>
              <a:rect l="l" t="t" r="r" b="b"/>
              <a:pathLst>
                <a:path w="3148329" h="457200">
                  <a:moveTo>
                    <a:pt x="0" y="0"/>
                  </a:moveTo>
                  <a:lnTo>
                    <a:pt x="3148330" y="0"/>
                  </a:lnTo>
                </a:path>
                <a:path w="3148329" h="457200">
                  <a:moveTo>
                    <a:pt x="1581912" y="0"/>
                  </a:moveTo>
                  <a:lnTo>
                    <a:pt x="1581912" y="456717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04445" y="2711069"/>
              <a:ext cx="177800" cy="614045"/>
            </a:xfrm>
            <a:custGeom>
              <a:avLst/>
              <a:gdLst/>
              <a:ahLst/>
              <a:cxnLst/>
              <a:rect l="l" t="t" r="r" b="b"/>
              <a:pathLst>
                <a:path w="177800" h="614045">
                  <a:moveTo>
                    <a:pt x="88606" y="95885"/>
                  </a:moveTo>
                  <a:lnTo>
                    <a:pt x="63206" y="136525"/>
                  </a:lnTo>
                  <a:lnTo>
                    <a:pt x="63206" y="614044"/>
                  </a:lnTo>
                  <a:lnTo>
                    <a:pt x="114006" y="614044"/>
                  </a:lnTo>
                  <a:lnTo>
                    <a:pt x="114006" y="136525"/>
                  </a:lnTo>
                  <a:lnTo>
                    <a:pt x="88606" y="95885"/>
                  </a:lnTo>
                  <a:close/>
                </a:path>
                <a:path w="177800" h="614045">
                  <a:moveTo>
                    <a:pt x="88606" y="0"/>
                  </a:moveTo>
                  <a:lnTo>
                    <a:pt x="3516" y="136016"/>
                  </a:lnTo>
                  <a:lnTo>
                    <a:pt x="0" y="145476"/>
                  </a:lnTo>
                  <a:lnTo>
                    <a:pt x="341" y="155209"/>
                  </a:lnTo>
                  <a:lnTo>
                    <a:pt x="4302" y="164109"/>
                  </a:lnTo>
                  <a:lnTo>
                    <a:pt x="11644" y="171068"/>
                  </a:lnTo>
                  <a:lnTo>
                    <a:pt x="21103" y="174585"/>
                  </a:lnTo>
                  <a:lnTo>
                    <a:pt x="30837" y="174243"/>
                  </a:lnTo>
                  <a:lnTo>
                    <a:pt x="39737" y="170283"/>
                  </a:lnTo>
                  <a:lnTo>
                    <a:pt x="46696" y="162940"/>
                  </a:lnTo>
                  <a:lnTo>
                    <a:pt x="63206" y="136525"/>
                  </a:lnTo>
                  <a:lnTo>
                    <a:pt x="63206" y="47878"/>
                  </a:lnTo>
                  <a:lnTo>
                    <a:pt x="118558" y="47878"/>
                  </a:lnTo>
                  <a:lnTo>
                    <a:pt x="88606" y="0"/>
                  </a:lnTo>
                  <a:close/>
                </a:path>
                <a:path w="177800" h="614045">
                  <a:moveTo>
                    <a:pt x="118558" y="47878"/>
                  </a:moveTo>
                  <a:lnTo>
                    <a:pt x="114006" y="47878"/>
                  </a:lnTo>
                  <a:lnTo>
                    <a:pt x="114006" y="136525"/>
                  </a:lnTo>
                  <a:lnTo>
                    <a:pt x="130516" y="162940"/>
                  </a:lnTo>
                  <a:lnTo>
                    <a:pt x="137475" y="170283"/>
                  </a:lnTo>
                  <a:lnTo>
                    <a:pt x="146375" y="174243"/>
                  </a:lnTo>
                  <a:lnTo>
                    <a:pt x="156108" y="174585"/>
                  </a:lnTo>
                  <a:lnTo>
                    <a:pt x="165568" y="171068"/>
                  </a:lnTo>
                  <a:lnTo>
                    <a:pt x="172910" y="164109"/>
                  </a:lnTo>
                  <a:lnTo>
                    <a:pt x="176871" y="155209"/>
                  </a:lnTo>
                  <a:lnTo>
                    <a:pt x="177212" y="145476"/>
                  </a:lnTo>
                  <a:lnTo>
                    <a:pt x="173696" y="136016"/>
                  </a:lnTo>
                  <a:lnTo>
                    <a:pt x="118558" y="47878"/>
                  </a:lnTo>
                  <a:close/>
                </a:path>
                <a:path w="177800" h="614045">
                  <a:moveTo>
                    <a:pt x="114006" y="47878"/>
                  </a:moveTo>
                  <a:lnTo>
                    <a:pt x="63206" y="47878"/>
                  </a:lnTo>
                  <a:lnTo>
                    <a:pt x="63206" y="136525"/>
                  </a:lnTo>
                  <a:lnTo>
                    <a:pt x="88606" y="95885"/>
                  </a:lnTo>
                  <a:lnTo>
                    <a:pt x="67016" y="61340"/>
                  </a:lnTo>
                  <a:lnTo>
                    <a:pt x="114006" y="61340"/>
                  </a:lnTo>
                  <a:lnTo>
                    <a:pt x="114006" y="47878"/>
                  </a:lnTo>
                  <a:close/>
                </a:path>
                <a:path w="177800" h="614045">
                  <a:moveTo>
                    <a:pt x="114006" y="61340"/>
                  </a:moveTo>
                  <a:lnTo>
                    <a:pt x="110196" y="61340"/>
                  </a:lnTo>
                  <a:lnTo>
                    <a:pt x="88606" y="95885"/>
                  </a:lnTo>
                  <a:lnTo>
                    <a:pt x="114006" y="136525"/>
                  </a:lnTo>
                  <a:lnTo>
                    <a:pt x="114006" y="61340"/>
                  </a:lnTo>
                  <a:close/>
                </a:path>
                <a:path w="177800" h="614045">
                  <a:moveTo>
                    <a:pt x="110196" y="61340"/>
                  </a:moveTo>
                  <a:lnTo>
                    <a:pt x="67016" y="61340"/>
                  </a:lnTo>
                  <a:lnTo>
                    <a:pt x="88606" y="95885"/>
                  </a:lnTo>
                  <a:lnTo>
                    <a:pt x="110196" y="6134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812406" y="2396744"/>
            <a:ext cx="18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60548" y="2168651"/>
            <a:ext cx="1648460" cy="3575050"/>
          </a:xfrm>
          <a:custGeom>
            <a:avLst/>
            <a:gdLst/>
            <a:ahLst/>
            <a:cxnLst/>
            <a:rect l="l" t="t" r="r" b="b"/>
            <a:pathLst>
              <a:path w="1648460" h="3575050">
                <a:moveTo>
                  <a:pt x="1648205" y="1155700"/>
                </a:moveTo>
                <a:lnTo>
                  <a:pt x="469391" y="0"/>
                </a:lnTo>
              </a:path>
              <a:path w="1648460" h="3575050">
                <a:moveTo>
                  <a:pt x="1647825" y="1923288"/>
                </a:moveTo>
                <a:lnTo>
                  <a:pt x="0" y="3574669"/>
                </a:lnTo>
              </a:path>
            </a:pathLst>
          </a:custGeom>
          <a:ln w="50800">
            <a:solidFill>
              <a:srgbClr val="40404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543802" y="4303903"/>
            <a:ext cx="699135" cy="75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Q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66842" y="4303903"/>
            <a:ext cx="699135" cy="75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20888" y="4303903"/>
            <a:ext cx="699135" cy="75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2830EF6C-525A-98EA-2539-3024F68D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Scaled Dot-Product Attention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344CF6-FE17-0DFC-0202-F6BB548475FD}"/>
              </a:ext>
            </a:extLst>
          </p:cNvPr>
          <p:cNvSpPr txBox="1"/>
          <p:nvPr/>
        </p:nvSpPr>
        <p:spPr>
          <a:xfrm>
            <a:off x="6717194" y="6207921"/>
            <a:ext cx="3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D98259-DD82-CEAC-A4F5-AA7E9B83A43B}"/>
              </a:ext>
            </a:extLst>
          </p:cNvPr>
          <p:cNvSpPr txBox="1"/>
          <p:nvPr/>
        </p:nvSpPr>
        <p:spPr>
          <a:xfrm>
            <a:off x="838200" y="584415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Q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946645" y="1657858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404040"/>
                </a:solidFill>
                <a:latin typeface="Cambria Math"/>
                <a:cs typeface="Cambria Math"/>
              </a:rPr>
              <a:t>W</a:t>
            </a:r>
            <a:r>
              <a:rPr sz="1950" spc="-52" baseline="-14957" dirty="0">
                <a:solidFill>
                  <a:srgbClr val="404040"/>
                </a:solidFill>
                <a:latin typeface="Cambria Math"/>
                <a:cs typeface="Cambria Math"/>
              </a:rPr>
              <a:t>Q</a:t>
            </a:r>
            <a:r>
              <a:rPr sz="1950" spc="367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45703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0287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24638" y="963930"/>
                </a:lnTo>
                <a:lnTo>
                  <a:pt x="24638" y="1270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91755" y="1267155"/>
            <a:ext cx="86233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32762" y="1350009"/>
            <a:ext cx="50165" cy="212090"/>
          </a:xfrm>
          <a:custGeom>
            <a:avLst/>
            <a:gdLst/>
            <a:ahLst/>
            <a:cxnLst/>
            <a:rect l="l" t="t" r="r" b="b"/>
            <a:pathLst>
              <a:path w="50164" h="212090">
                <a:moveTo>
                  <a:pt x="49784" y="0"/>
                </a:moveTo>
                <a:lnTo>
                  <a:pt x="0" y="0"/>
                </a:lnTo>
                <a:lnTo>
                  <a:pt x="0" y="7620"/>
                </a:lnTo>
                <a:lnTo>
                  <a:pt x="31242" y="7620"/>
                </a:lnTo>
                <a:lnTo>
                  <a:pt x="31242" y="203200"/>
                </a:lnTo>
                <a:lnTo>
                  <a:pt x="0" y="203200"/>
                </a:lnTo>
                <a:lnTo>
                  <a:pt x="0" y="212090"/>
                </a:lnTo>
                <a:lnTo>
                  <a:pt x="49784" y="212090"/>
                </a:lnTo>
                <a:lnTo>
                  <a:pt x="49784" y="203200"/>
                </a:lnTo>
                <a:lnTo>
                  <a:pt x="49784" y="7620"/>
                </a:lnTo>
                <a:lnTo>
                  <a:pt x="497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9335" y="1350009"/>
            <a:ext cx="50165" cy="212090"/>
          </a:xfrm>
          <a:custGeom>
            <a:avLst/>
            <a:gdLst/>
            <a:ahLst/>
            <a:cxnLst/>
            <a:rect l="l" t="t" r="r" b="b"/>
            <a:pathLst>
              <a:path w="50165" h="212090">
                <a:moveTo>
                  <a:pt x="49784" y="0"/>
                </a:moveTo>
                <a:lnTo>
                  <a:pt x="0" y="0"/>
                </a:lnTo>
                <a:lnTo>
                  <a:pt x="0" y="7620"/>
                </a:lnTo>
                <a:lnTo>
                  <a:pt x="0" y="203200"/>
                </a:lnTo>
                <a:lnTo>
                  <a:pt x="0" y="212090"/>
                </a:lnTo>
                <a:lnTo>
                  <a:pt x="49784" y="212090"/>
                </a:lnTo>
                <a:lnTo>
                  <a:pt x="49784" y="203200"/>
                </a:lnTo>
                <a:lnTo>
                  <a:pt x="18529" y="203200"/>
                </a:lnTo>
                <a:lnTo>
                  <a:pt x="18529" y="7620"/>
                </a:lnTo>
                <a:lnTo>
                  <a:pt x="49784" y="7620"/>
                </a:lnTo>
                <a:lnTo>
                  <a:pt x="497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5810" y="1920239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4" h="8889">
                <a:moveTo>
                  <a:pt x="0" y="8889"/>
                </a:moveTo>
                <a:lnTo>
                  <a:pt x="49783" y="8889"/>
                </a:lnTo>
                <a:lnTo>
                  <a:pt x="49783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5810" y="1717039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19">
                <a:moveTo>
                  <a:pt x="0" y="7619"/>
                </a:moveTo>
                <a:lnTo>
                  <a:pt x="49783" y="7619"/>
                </a:lnTo>
                <a:lnTo>
                  <a:pt x="49783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2383" y="1920239"/>
            <a:ext cx="50165" cy="8890"/>
          </a:xfrm>
          <a:custGeom>
            <a:avLst/>
            <a:gdLst/>
            <a:ahLst/>
            <a:cxnLst/>
            <a:rect l="l" t="t" r="r" b="b"/>
            <a:pathLst>
              <a:path w="50165" h="8889">
                <a:moveTo>
                  <a:pt x="0" y="8889"/>
                </a:moveTo>
                <a:lnTo>
                  <a:pt x="49784" y="8889"/>
                </a:lnTo>
                <a:lnTo>
                  <a:pt x="49784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2383" y="1717039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0" y="7619"/>
                </a:moveTo>
                <a:lnTo>
                  <a:pt x="49784" y="7619"/>
                </a:lnTo>
                <a:lnTo>
                  <a:pt x="4978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8391" y="2123389"/>
            <a:ext cx="123189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45" dirty="0">
                <a:solidFill>
                  <a:srgbClr val="404040"/>
                </a:solidFill>
                <a:latin typeface="Cambria Math"/>
                <a:cs typeface="Cambria Math"/>
              </a:rPr>
              <a:t>3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231" y="2016709"/>
            <a:ext cx="330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X</a:t>
            </a:r>
            <a:r>
              <a:rPr sz="1800" spc="40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: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35810" y="2091689"/>
            <a:ext cx="50165" cy="204470"/>
          </a:xfrm>
          <a:custGeom>
            <a:avLst/>
            <a:gdLst/>
            <a:ahLst/>
            <a:cxnLst/>
            <a:rect l="l" t="t" r="r" b="b"/>
            <a:pathLst>
              <a:path w="50164" h="204469">
                <a:moveTo>
                  <a:pt x="49784" y="0"/>
                </a:moveTo>
                <a:lnTo>
                  <a:pt x="31242" y="0"/>
                </a:lnTo>
                <a:lnTo>
                  <a:pt x="31242" y="195580"/>
                </a:lnTo>
                <a:lnTo>
                  <a:pt x="0" y="195580"/>
                </a:lnTo>
                <a:lnTo>
                  <a:pt x="0" y="204470"/>
                </a:lnTo>
                <a:lnTo>
                  <a:pt x="49784" y="204470"/>
                </a:lnTo>
                <a:lnTo>
                  <a:pt x="49784" y="195580"/>
                </a:lnTo>
                <a:lnTo>
                  <a:pt x="4978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5810" y="2084070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19">
                <a:moveTo>
                  <a:pt x="0" y="7620"/>
                </a:moveTo>
                <a:lnTo>
                  <a:pt x="49783" y="7620"/>
                </a:lnTo>
                <a:lnTo>
                  <a:pt x="49783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2383" y="2091689"/>
            <a:ext cx="50165" cy="204470"/>
          </a:xfrm>
          <a:custGeom>
            <a:avLst/>
            <a:gdLst/>
            <a:ahLst/>
            <a:cxnLst/>
            <a:rect l="l" t="t" r="r" b="b"/>
            <a:pathLst>
              <a:path w="50165" h="204469">
                <a:moveTo>
                  <a:pt x="49784" y="195580"/>
                </a:moveTo>
                <a:lnTo>
                  <a:pt x="18529" y="195580"/>
                </a:lnTo>
                <a:lnTo>
                  <a:pt x="18529" y="0"/>
                </a:lnTo>
                <a:lnTo>
                  <a:pt x="0" y="0"/>
                </a:lnTo>
                <a:lnTo>
                  <a:pt x="0" y="195580"/>
                </a:lnTo>
                <a:lnTo>
                  <a:pt x="0" y="204470"/>
                </a:lnTo>
                <a:lnTo>
                  <a:pt x="49784" y="204470"/>
                </a:lnTo>
                <a:lnTo>
                  <a:pt x="49784" y="19558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383" y="2084070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5" h="7619">
                <a:moveTo>
                  <a:pt x="0" y="7620"/>
                </a:moveTo>
                <a:lnTo>
                  <a:pt x="49784" y="7620"/>
                </a:lnTo>
                <a:lnTo>
                  <a:pt x="49784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3671" y="2022805"/>
            <a:ext cx="509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7208" y="2034997"/>
            <a:ext cx="506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76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42583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27294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84952" y="1267155"/>
            <a:ext cx="86614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60180" y="1657858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404040"/>
                </a:solidFill>
                <a:latin typeface="Cambria Math"/>
                <a:cs typeface="Cambria Math"/>
              </a:rPr>
              <a:t>W</a:t>
            </a:r>
            <a:r>
              <a:rPr sz="1950" spc="-52" baseline="-14957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r>
              <a:rPr sz="1950" spc="330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646283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913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913" y="976630"/>
                </a:lnTo>
                <a:lnTo>
                  <a:pt x="65913" y="963930"/>
                </a:lnTo>
                <a:lnTo>
                  <a:pt x="65913" y="12700"/>
                </a:lnTo>
                <a:lnTo>
                  <a:pt x="659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30994" y="134492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40" h="97663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792716" y="1267155"/>
            <a:ext cx="862965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3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3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66877"/>
              </p:ext>
            </p:extLst>
          </p:nvPr>
        </p:nvGraphicFramePr>
        <p:xfrm>
          <a:off x="402285" y="2826022"/>
          <a:ext cx="2897500" cy="829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823">
                <a:tc gridSpan="3">
                  <a:txBody>
                    <a:bodyPr/>
                    <a:lstStyle/>
                    <a:p>
                      <a:pPr marR="107314" algn="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70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07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r>
                        <a:rPr sz="1800" spc="6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6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XW</a:t>
                      </a:r>
                      <a:r>
                        <a:rPr sz="1950" spc="-37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endParaRPr sz="1950" baseline="-14957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207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83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913888" y="285495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48079" y="2865119"/>
            <a:ext cx="60960" cy="666750"/>
          </a:xfrm>
          <a:custGeom>
            <a:avLst/>
            <a:gdLst/>
            <a:ahLst/>
            <a:cxnLst/>
            <a:rect l="l" t="t" r="r" b="b"/>
            <a:pathLst>
              <a:path w="60960" h="666750">
                <a:moveTo>
                  <a:pt x="60706" y="656590"/>
                </a:moveTo>
                <a:lnTo>
                  <a:pt x="22987" y="656590"/>
                </a:lnTo>
                <a:lnTo>
                  <a:pt x="22987" y="0"/>
                </a:lnTo>
                <a:lnTo>
                  <a:pt x="0" y="0"/>
                </a:lnTo>
                <a:lnTo>
                  <a:pt x="0" y="656590"/>
                </a:lnTo>
                <a:lnTo>
                  <a:pt x="0" y="666750"/>
                </a:lnTo>
                <a:lnTo>
                  <a:pt x="60706" y="666750"/>
                </a:lnTo>
                <a:lnTo>
                  <a:pt x="60706" y="65659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8079" y="2854960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60">
                <a:moveTo>
                  <a:pt x="0" y="10160"/>
                </a:moveTo>
                <a:lnTo>
                  <a:pt x="60706" y="10160"/>
                </a:lnTo>
                <a:lnTo>
                  <a:pt x="607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03192" y="270509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29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393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7903" y="2705099"/>
            <a:ext cx="66040" cy="976630"/>
          </a:xfrm>
          <a:custGeom>
            <a:avLst/>
            <a:gdLst/>
            <a:ahLst/>
            <a:cxnLst/>
            <a:rect l="l" t="t" r="r" b="b"/>
            <a:pathLst>
              <a:path w="66039" h="976629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786" y="976630"/>
                </a:lnTo>
                <a:lnTo>
                  <a:pt x="65786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47973" y="2628646"/>
            <a:ext cx="86296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ts val="2110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0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48098" y="301879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29072" y="285495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6910"/>
                </a:lnTo>
                <a:lnTo>
                  <a:pt x="60706" y="67691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9752" y="2854959"/>
            <a:ext cx="60960" cy="676910"/>
          </a:xfrm>
          <a:custGeom>
            <a:avLst/>
            <a:gdLst/>
            <a:ahLst/>
            <a:cxnLst/>
            <a:rect l="l" t="t" r="r" b="b"/>
            <a:pathLst>
              <a:path w="60960" h="676910">
                <a:moveTo>
                  <a:pt x="60833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6910"/>
                </a:lnTo>
                <a:lnTo>
                  <a:pt x="60833" y="676910"/>
                </a:lnTo>
                <a:lnTo>
                  <a:pt x="60833" y="666750"/>
                </a:lnTo>
                <a:lnTo>
                  <a:pt x="23114" y="666750"/>
                </a:lnTo>
                <a:lnTo>
                  <a:pt x="23114" y="10160"/>
                </a:lnTo>
                <a:lnTo>
                  <a:pt x="60833" y="10160"/>
                </a:lnTo>
                <a:lnTo>
                  <a:pt x="60833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74234" y="2762758"/>
            <a:ext cx="86296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0	1	1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4	4	0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3	1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8983" y="4346829"/>
            <a:ext cx="121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Q</a:t>
            </a:r>
            <a:r>
              <a:rPr sz="18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18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 Math"/>
                <a:cs typeface="Cambria Math"/>
              </a:rPr>
              <a:t>XW</a:t>
            </a:r>
            <a:r>
              <a:rPr sz="1950" spc="-37" baseline="-14957" dirty="0">
                <a:solidFill>
                  <a:srgbClr val="404040"/>
                </a:solidFill>
                <a:latin typeface="Cambria Math"/>
                <a:cs typeface="Cambria Math"/>
              </a:rPr>
              <a:t>Q</a:t>
            </a:r>
            <a:r>
              <a:rPr sz="1950" spc="427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29128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63319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17039" y="4090238"/>
            <a:ext cx="121920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52317" y="4346829"/>
            <a:ext cx="189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303130" y="4032250"/>
            <a:ext cx="981710" cy="976630"/>
          </a:xfrm>
          <a:custGeom>
            <a:avLst/>
            <a:gdLst/>
            <a:ahLst/>
            <a:cxnLst/>
            <a:rect l="l" t="t" r="r" b="b"/>
            <a:pathLst>
              <a:path w="981710" h="976629">
                <a:moveTo>
                  <a:pt x="65798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3930"/>
                </a:lnTo>
                <a:lnTo>
                  <a:pt x="0" y="976630"/>
                </a:lnTo>
                <a:lnTo>
                  <a:pt x="65798" y="976630"/>
                </a:lnTo>
                <a:lnTo>
                  <a:pt x="65798" y="963930"/>
                </a:lnTo>
                <a:lnTo>
                  <a:pt x="24511" y="963930"/>
                </a:lnTo>
                <a:lnTo>
                  <a:pt x="24511" y="12700"/>
                </a:lnTo>
                <a:lnTo>
                  <a:pt x="65798" y="12700"/>
                </a:lnTo>
                <a:lnTo>
                  <a:pt x="65798" y="0"/>
                </a:lnTo>
                <a:close/>
              </a:path>
              <a:path w="981710" h="976629">
                <a:moveTo>
                  <a:pt x="981087" y="0"/>
                </a:moveTo>
                <a:lnTo>
                  <a:pt x="915301" y="0"/>
                </a:lnTo>
                <a:lnTo>
                  <a:pt x="915301" y="12700"/>
                </a:lnTo>
                <a:lnTo>
                  <a:pt x="956576" y="12700"/>
                </a:lnTo>
                <a:lnTo>
                  <a:pt x="956576" y="963930"/>
                </a:lnTo>
                <a:lnTo>
                  <a:pt x="915301" y="963930"/>
                </a:lnTo>
                <a:lnTo>
                  <a:pt x="915301" y="976630"/>
                </a:lnTo>
                <a:lnTo>
                  <a:pt x="981087" y="976630"/>
                </a:lnTo>
                <a:lnTo>
                  <a:pt x="981087" y="963930"/>
                </a:lnTo>
                <a:lnTo>
                  <a:pt x="981087" y="12700"/>
                </a:lnTo>
                <a:lnTo>
                  <a:pt x="98108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63214" y="3956430"/>
            <a:ext cx="86296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0	1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1	1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60290" y="4346829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44312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37719" y="1016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32071" y="418210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016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0160"/>
                </a:lnTo>
                <a:lnTo>
                  <a:pt x="60706" y="1016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686427" y="4090238"/>
            <a:ext cx="86614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1	0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2	2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1	3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5079" y="5661152"/>
            <a:ext cx="1189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r>
              <a:rPr sz="1800" spc="75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r>
              <a:rPr sz="1800" spc="80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 Math"/>
                <a:cs typeface="Cambria Math"/>
              </a:rPr>
              <a:t>XW</a:t>
            </a:r>
            <a:r>
              <a:rPr sz="1950" spc="-37" baseline="-14957" dirty="0">
                <a:solidFill>
                  <a:srgbClr val="404040"/>
                </a:solidFill>
                <a:latin typeface="Cambria Math"/>
                <a:cs typeface="Cambria Math"/>
              </a:rPr>
              <a:t>V</a:t>
            </a:r>
            <a:r>
              <a:rPr sz="1950" spc="382" baseline="-14957" dirty="0">
                <a:solidFill>
                  <a:srgbClr val="4040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10840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45030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22987" y="666750"/>
                </a:lnTo>
                <a:lnTo>
                  <a:pt x="22987" y="1143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698751" y="5404510"/>
            <a:ext cx="121920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1	0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	2</a:t>
            </a:r>
            <a:endParaRPr sz="1800" dirty="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1	1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34029" y="5661152"/>
            <a:ext cx="189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03192" y="5345429"/>
            <a:ext cx="66040" cy="977900"/>
          </a:xfrm>
          <a:custGeom>
            <a:avLst/>
            <a:gdLst/>
            <a:ahLst/>
            <a:cxnLst/>
            <a:rect l="l" t="t" r="r" b="b"/>
            <a:pathLst>
              <a:path w="66039" h="97790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41275" y="12700"/>
                </a:lnTo>
                <a:lnTo>
                  <a:pt x="41275" y="965200"/>
                </a:lnTo>
                <a:lnTo>
                  <a:pt x="0" y="965200"/>
                </a:lnTo>
                <a:lnTo>
                  <a:pt x="0" y="977900"/>
                </a:lnTo>
                <a:lnTo>
                  <a:pt x="65786" y="977900"/>
                </a:lnTo>
                <a:lnTo>
                  <a:pt x="65786" y="9652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87903" y="5345429"/>
            <a:ext cx="66040" cy="977900"/>
          </a:xfrm>
          <a:custGeom>
            <a:avLst/>
            <a:gdLst/>
            <a:ahLst/>
            <a:cxnLst/>
            <a:rect l="l" t="t" r="r" b="b"/>
            <a:pathLst>
              <a:path w="66039" h="977900">
                <a:moveTo>
                  <a:pt x="65786" y="0"/>
                </a:moveTo>
                <a:lnTo>
                  <a:pt x="0" y="0"/>
                </a:lnTo>
                <a:lnTo>
                  <a:pt x="0" y="12700"/>
                </a:lnTo>
                <a:lnTo>
                  <a:pt x="0" y="965200"/>
                </a:lnTo>
                <a:lnTo>
                  <a:pt x="0" y="977900"/>
                </a:lnTo>
                <a:lnTo>
                  <a:pt x="65786" y="977900"/>
                </a:lnTo>
                <a:lnTo>
                  <a:pt x="65786" y="965200"/>
                </a:lnTo>
                <a:lnTo>
                  <a:pt x="24511" y="965200"/>
                </a:lnTo>
                <a:lnTo>
                  <a:pt x="24511" y="12700"/>
                </a:lnTo>
                <a:lnTo>
                  <a:pt x="65786" y="12700"/>
                </a:lnTo>
                <a:lnTo>
                  <a:pt x="65786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344926" y="5270753"/>
            <a:ext cx="866140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2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0	3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0	3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8935" algn="l"/>
                <a:tab pos="725805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0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45051" y="5661152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526024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706" y="0"/>
                </a:moveTo>
                <a:lnTo>
                  <a:pt x="0" y="0"/>
                </a:lnTo>
                <a:lnTo>
                  <a:pt x="0" y="11430"/>
                </a:lnTo>
                <a:lnTo>
                  <a:pt x="37719" y="11430"/>
                </a:lnTo>
                <a:lnTo>
                  <a:pt x="37719" y="666750"/>
                </a:lnTo>
                <a:lnTo>
                  <a:pt x="0" y="666750"/>
                </a:lnTo>
                <a:lnTo>
                  <a:pt x="0" y="678180"/>
                </a:lnTo>
                <a:lnTo>
                  <a:pt x="60706" y="678180"/>
                </a:lnTo>
                <a:lnTo>
                  <a:pt x="60706" y="666750"/>
                </a:lnTo>
                <a:lnTo>
                  <a:pt x="60706" y="11430"/>
                </a:lnTo>
                <a:lnTo>
                  <a:pt x="60706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16704" y="5495289"/>
            <a:ext cx="60960" cy="678180"/>
          </a:xfrm>
          <a:custGeom>
            <a:avLst/>
            <a:gdLst/>
            <a:ahLst/>
            <a:cxnLst/>
            <a:rect l="l" t="t" r="r" b="b"/>
            <a:pathLst>
              <a:path w="60960" h="678179">
                <a:moveTo>
                  <a:pt x="60833" y="0"/>
                </a:moveTo>
                <a:lnTo>
                  <a:pt x="0" y="0"/>
                </a:lnTo>
                <a:lnTo>
                  <a:pt x="0" y="11430"/>
                </a:lnTo>
                <a:lnTo>
                  <a:pt x="0" y="666750"/>
                </a:lnTo>
                <a:lnTo>
                  <a:pt x="0" y="678180"/>
                </a:lnTo>
                <a:lnTo>
                  <a:pt x="60833" y="678180"/>
                </a:lnTo>
                <a:lnTo>
                  <a:pt x="60833" y="666750"/>
                </a:lnTo>
                <a:lnTo>
                  <a:pt x="23114" y="666750"/>
                </a:lnTo>
                <a:lnTo>
                  <a:pt x="23114" y="11430"/>
                </a:lnTo>
                <a:lnTo>
                  <a:pt x="60833" y="11430"/>
                </a:lnTo>
                <a:lnTo>
                  <a:pt x="60833" y="0"/>
                </a:lnTo>
                <a:close/>
              </a:path>
            </a:pathLst>
          </a:custGeom>
          <a:solidFill>
            <a:srgbClr val="FF4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671186" y="5404510"/>
            <a:ext cx="862965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1	2	3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1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8	0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ts val="2135"/>
              </a:lnSpc>
              <a:tabLst>
                <a:tab pos="365760" algn="l"/>
                <a:tab pos="722630" algn="l"/>
              </a:tabLst>
            </a:pPr>
            <a:r>
              <a:rPr sz="1800" dirty="0">
                <a:solidFill>
                  <a:srgbClr val="FF4D6C"/>
                </a:solidFill>
                <a:latin typeface="Cambria Math"/>
                <a:cs typeface="Cambria Math"/>
              </a:rPr>
              <a:t>2	6	3</a:t>
            </a:r>
            <a:endParaRPr sz="1800">
              <a:latin typeface="Cambria Math"/>
              <a:cs typeface="Cambria Math"/>
            </a:endParaRPr>
          </a:p>
        </p:txBody>
      </p:sp>
      <p:graphicFrame>
        <p:nvGraphicFramePr>
          <p:cNvPr id="64" name="object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85723"/>
              </p:ext>
            </p:extLst>
          </p:nvPr>
        </p:nvGraphicFramePr>
        <p:xfrm>
          <a:off x="341763" y="1381680"/>
          <a:ext cx="5184260" cy="700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2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5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3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3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50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36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90804">
                <a:tc>
                  <a:txBody>
                    <a:bodyPr/>
                    <a:lstStyle/>
                    <a:p>
                      <a:pPr marL="34290">
                        <a:lnSpc>
                          <a:spcPts val="1670"/>
                        </a:lnSpc>
                      </a:pPr>
                      <a:r>
                        <a:rPr sz="1800" spc="3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1950" spc="52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spc="3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: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72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72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78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789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noFill/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52069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33">
                <a:tc>
                  <a:txBody>
                    <a:bodyPr/>
                    <a:lstStyle/>
                    <a:p>
                      <a:pPr marL="31750">
                        <a:lnSpc>
                          <a:spcPts val="1855"/>
                        </a:lnSpc>
                      </a:pPr>
                      <a:r>
                        <a:rPr sz="1800" spc="5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1950" spc="82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800" spc="5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: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19050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97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19050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1885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→</a:t>
                      </a:r>
                      <a:r>
                        <a:rPr sz="1800" spc="5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1800" spc="8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8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404040"/>
                      </a:solidFill>
                      <a:prstDash val="solid"/>
                    </a:lnL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582930">
                        <a:lnSpc>
                          <a:spcPts val="1920"/>
                        </a:lnSpc>
                      </a:pPr>
                      <a:r>
                        <a:rPr sz="1800" spc="-35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W</a:t>
                      </a:r>
                      <a:r>
                        <a:rPr sz="1950" spc="-52" baseline="-14957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K</a:t>
                      </a:r>
                      <a:endParaRPr sz="1950" baseline="-14957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920"/>
                        </a:lnSpc>
                      </a:pPr>
                      <a:r>
                        <a:rPr sz="1800" dirty="0">
                          <a:solidFill>
                            <a:srgbClr val="40404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04040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04040"/>
                      </a:solidFill>
                      <a:prstDash val="soli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" name="object 65"/>
          <p:cNvSpPr/>
          <p:nvPr/>
        </p:nvSpPr>
        <p:spPr>
          <a:xfrm>
            <a:off x="4252214" y="2156460"/>
            <a:ext cx="60960" cy="11430"/>
          </a:xfrm>
          <a:custGeom>
            <a:avLst/>
            <a:gdLst/>
            <a:ahLst/>
            <a:cxnLst/>
            <a:rect l="l" t="t" r="r" b="b"/>
            <a:pathLst>
              <a:path w="60960" h="11430">
                <a:moveTo>
                  <a:pt x="0" y="11430"/>
                </a:moveTo>
                <a:lnTo>
                  <a:pt x="60706" y="11430"/>
                </a:lnTo>
                <a:lnTo>
                  <a:pt x="6070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52214" y="1489710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59">
                <a:moveTo>
                  <a:pt x="0" y="10160"/>
                </a:moveTo>
                <a:lnTo>
                  <a:pt x="60706" y="10160"/>
                </a:lnTo>
                <a:lnTo>
                  <a:pt x="607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86404" y="2156460"/>
            <a:ext cx="60960" cy="11430"/>
          </a:xfrm>
          <a:custGeom>
            <a:avLst/>
            <a:gdLst/>
            <a:ahLst/>
            <a:cxnLst/>
            <a:rect l="l" t="t" r="r" b="b"/>
            <a:pathLst>
              <a:path w="60960" h="11430">
                <a:moveTo>
                  <a:pt x="0" y="11430"/>
                </a:moveTo>
                <a:lnTo>
                  <a:pt x="60706" y="11430"/>
                </a:lnTo>
                <a:lnTo>
                  <a:pt x="6070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86404" y="1489710"/>
            <a:ext cx="60960" cy="10160"/>
          </a:xfrm>
          <a:custGeom>
            <a:avLst/>
            <a:gdLst/>
            <a:ahLst/>
            <a:cxnLst/>
            <a:rect l="l" t="t" r="r" b="b"/>
            <a:pathLst>
              <a:path w="60960" h="10159">
                <a:moveTo>
                  <a:pt x="0" y="10160"/>
                </a:moveTo>
                <a:lnTo>
                  <a:pt x="60706" y="10160"/>
                </a:lnTo>
                <a:lnTo>
                  <a:pt x="60706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040507" y="1933702"/>
            <a:ext cx="121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722630" algn="l"/>
                <a:tab pos="1079500" algn="l"/>
              </a:tabLst>
            </a:pPr>
            <a:r>
              <a:rPr sz="1800" dirty="0">
                <a:solidFill>
                  <a:srgbClr val="404040"/>
                </a:solidFill>
                <a:latin typeface="Cambria Math"/>
                <a:cs typeface="Cambria Math"/>
              </a:rPr>
              <a:t>1	1	1	1</a:t>
            </a:r>
            <a:endParaRPr sz="1800" dirty="0">
              <a:latin typeface="Cambria Math"/>
              <a:cs typeface="Cambria Math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910326" y="3584702"/>
            <a:ext cx="4833620" cy="828675"/>
            <a:chOff x="5910326" y="3584702"/>
            <a:chExt cx="4833620" cy="828675"/>
          </a:xfrm>
        </p:grpSpPr>
        <p:sp>
          <p:nvSpPr>
            <p:cNvPr id="71" name="object 71"/>
            <p:cNvSpPr/>
            <p:nvPr/>
          </p:nvSpPr>
          <p:spPr>
            <a:xfrm>
              <a:off x="5942076" y="3616452"/>
              <a:ext cx="4770120" cy="765175"/>
            </a:xfrm>
            <a:custGeom>
              <a:avLst/>
              <a:gdLst/>
              <a:ahLst/>
              <a:cxnLst/>
              <a:rect l="l" t="t" r="r" b="b"/>
              <a:pathLst>
                <a:path w="4770120" h="765175">
                  <a:moveTo>
                    <a:pt x="4642612" y="0"/>
                  </a:moveTo>
                  <a:lnTo>
                    <a:pt x="127508" y="0"/>
                  </a:lnTo>
                  <a:lnTo>
                    <a:pt x="77902" y="10029"/>
                  </a:lnTo>
                  <a:lnTo>
                    <a:pt x="37369" y="37369"/>
                  </a:lnTo>
                  <a:lnTo>
                    <a:pt x="10029" y="77902"/>
                  </a:lnTo>
                  <a:lnTo>
                    <a:pt x="0" y="127508"/>
                  </a:lnTo>
                  <a:lnTo>
                    <a:pt x="0" y="637540"/>
                  </a:lnTo>
                  <a:lnTo>
                    <a:pt x="10029" y="687145"/>
                  </a:lnTo>
                  <a:lnTo>
                    <a:pt x="37369" y="727678"/>
                  </a:lnTo>
                  <a:lnTo>
                    <a:pt x="77902" y="755018"/>
                  </a:lnTo>
                  <a:lnTo>
                    <a:pt x="127508" y="765048"/>
                  </a:lnTo>
                  <a:lnTo>
                    <a:pt x="4642612" y="765048"/>
                  </a:lnTo>
                  <a:lnTo>
                    <a:pt x="4692217" y="755018"/>
                  </a:lnTo>
                  <a:lnTo>
                    <a:pt x="4732750" y="727678"/>
                  </a:lnTo>
                  <a:lnTo>
                    <a:pt x="4760090" y="687145"/>
                  </a:lnTo>
                  <a:lnTo>
                    <a:pt x="4770120" y="637540"/>
                  </a:lnTo>
                  <a:lnTo>
                    <a:pt x="4770120" y="127508"/>
                  </a:lnTo>
                  <a:lnTo>
                    <a:pt x="4760090" y="77902"/>
                  </a:lnTo>
                  <a:lnTo>
                    <a:pt x="4732750" y="37369"/>
                  </a:lnTo>
                  <a:lnTo>
                    <a:pt x="4692217" y="10029"/>
                  </a:lnTo>
                  <a:lnTo>
                    <a:pt x="46426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42076" y="3616452"/>
              <a:ext cx="4770120" cy="765175"/>
            </a:xfrm>
            <a:custGeom>
              <a:avLst/>
              <a:gdLst/>
              <a:ahLst/>
              <a:cxnLst/>
              <a:rect l="l" t="t" r="r" b="b"/>
              <a:pathLst>
                <a:path w="4770120" h="765175">
                  <a:moveTo>
                    <a:pt x="0" y="127508"/>
                  </a:moveTo>
                  <a:lnTo>
                    <a:pt x="10029" y="77902"/>
                  </a:lnTo>
                  <a:lnTo>
                    <a:pt x="37369" y="37369"/>
                  </a:lnTo>
                  <a:lnTo>
                    <a:pt x="77902" y="10029"/>
                  </a:lnTo>
                  <a:lnTo>
                    <a:pt x="127508" y="0"/>
                  </a:lnTo>
                  <a:lnTo>
                    <a:pt x="4642612" y="0"/>
                  </a:lnTo>
                  <a:lnTo>
                    <a:pt x="4692217" y="10029"/>
                  </a:lnTo>
                  <a:lnTo>
                    <a:pt x="4732750" y="37369"/>
                  </a:lnTo>
                  <a:lnTo>
                    <a:pt x="4760090" y="77902"/>
                  </a:lnTo>
                  <a:lnTo>
                    <a:pt x="4770120" y="127508"/>
                  </a:lnTo>
                  <a:lnTo>
                    <a:pt x="4770120" y="637540"/>
                  </a:lnTo>
                  <a:lnTo>
                    <a:pt x="4760090" y="687145"/>
                  </a:lnTo>
                  <a:lnTo>
                    <a:pt x="4732750" y="727678"/>
                  </a:lnTo>
                  <a:lnTo>
                    <a:pt x="4692217" y="755018"/>
                  </a:lnTo>
                  <a:lnTo>
                    <a:pt x="4642612" y="765048"/>
                  </a:lnTo>
                  <a:lnTo>
                    <a:pt x="127508" y="765048"/>
                  </a:lnTo>
                  <a:lnTo>
                    <a:pt x="77902" y="755018"/>
                  </a:lnTo>
                  <a:lnTo>
                    <a:pt x="37369" y="727678"/>
                  </a:lnTo>
                  <a:lnTo>
                    <a:pt x="10029" y="687145"/>
                  </a:lnTo>
                  <a:lnTo>
                    <a:pt x="0" y="637540"/>
                  </a:lnTo>
                  <a:lnTo>
                    <a:pt x="0" y="127508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651117" y="3836034"/>
            <a:ext cx="3354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Scaled</a:t>
            </a:r>
            <a:r>
              <a:rPr sz="1800" b="1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Dot-Product</a:t>
            </a:r>
            <a:r>
              <a:rPr sz="1800" b="1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Attention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6093205" y="4907534"/>
            <a:ext cx="1316355" cy="596900"/>
            <a:chOff x="6093205" y="4907534"/>
            <a:chExt cx="1316355" cy="596900"/>
          </a:xfrm>
        </p:grpSpPr>
        <p:sp>
          <p:nvSpPr>
            <p:cNvPr id="75" name="object 75"/>
            <p:cNvSpPr/>
            <p:nvPr/>
          </p:nvSpPr>
          <p:spPr>
            <a:xfrm>
              <a:off x="6124955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1163827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3827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7" y="444500"/>
                  </a:lnTo>
                  <a:lnTo>
                    <a:pt x="1252727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7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24955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3827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7" y="88900"/>
                  </a:lnTo>
                  <a:lnTo>
                    <a:pt x="1252727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7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400927" y="4546472"/>
            <a:ext cx="700405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V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Line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669021" y="4907534"/>
            <a:ext cx="1316355" cy="596900"/>
            <a:chOff x="7669021" y="4907534"/>
            <a:chExt cx="1316355" cy="596900"/>
          </a:xfrm>
        </p:grpSpPr>
        <p:sp>
          <p:nvSpPr>
            <p:cNvPr id="79" name="object 79"/>
            <p:cNvSpPr/>
            <p:nvPr/>
          </p:nvSpPr>
          <p:spPr>
            <a:xfrm>
              <a:off x="7700771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1163827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3827" y="533400"/>
                  </a:lnTo>
                  <a:lnTo>
                    <a:pt x="1198453" y="526420"/>
                  </a:lnTo>
                  <a:lnTo>
                    <a:pt x="1226708" y="507380"/>
                  </a:lnTo>
                  <a:lnTo>
                    <a:pt x="1245748" y="479125"/>
                  </a:lnTo>
                  <a:lnTo>
                    <a:pt x="1252727" y="444500"/>
                  </a:lnTo>
                  <a:lnTo>
                    <a:pt x="1252727" y="88900"/>
                  </a:lnTo>
                  <a:lnTo>
                    <a:pt x="1245748" y="54274"/>
                  </a:lnTo>
                  <a:lnTo>
                    <a:pt x="1226708" y="26019"/>
                  </a:lnTo>
                  <a:lnTo>
                    <a:pt x="1198453" y="6979"/>
                  </a:lnTo>
                  <a:lnTo>
                    <a:pt x="1163827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00771" y="4939284"/>
              <a:ext cx="1252855" cy="533400"/>
            </a:xfrm>
            <a:custGeom>
              <a:avLst/>
              <a:gdLst/>
              <a:ahLst/>
              <a:cxnLst/>
              <a:rect l="l" t="t" r="r" b="b"/>
              <a:pathLst>
                <a:path w="125285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3827" y="0"/>
                  </a:lnTo>
                  <a:lnTo>
                    <a:pt x="1198453" y="6979"/>
                  </a:lnTo>
                  <a:lnTo>
                    <a:pt x="1226708" y="26019"/>
                  </a:lnTo>
                  <a:lnTo>
                    <a:pt x="1245748" y="54274"/>
                  </a:lnTo>
                  <a:lnTo>
                    <a:pt x="1252727" y="88900"/>
                  </a:lnTo>
                  <a:lnTo>
                    <a:pt x="1252727" y="444500"/>
                  </a:lnTo>
                  <a:lnTo>
                    <a:pt x="1245748" y="479125"/>
                  </a:lnTo>
                  <a:lnTo>
                    <a:pt x="1226708" y="507380"/>
                  </a:lnTo>
                  <a:lnTo>
                    <a:pt x="1198453" y="526420"/>
                  </a:lnTo>
                  <a:lnTo>
                    <a:pt x="1163827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49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977885" y="4544314"/>
            <a:ext cx="699135" cy="79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K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9247885" y="4907534"/>
            <a:ext cx="1313180" cy="596900"/>
            <a:chOff x="9247885" y="4907534"/>
            <a:chExt cx="1313180" cy="596900"/>
          </a:xfrm>
        </p:grpSpPr>
        <p:sp>
          <p:nvSpPr>
            <p:cNvPr id="83" name="object 83"/>
            <p:cNvSpPr/>
            <p:nvPr/>
          </p:nvSpPr>
          <p:spPr>
            <a:xfrm>
              <a:off x="9279635" y="4939284"/>
              <a:ext cx="1249680" cy="533400"/>
            </a:xfrm>
            <a:custGeom>
              <a:avLst/>
              <a:gdLst/>
              <a:ahLst/>
              <a:cxnLst/>
              <a:rect l="l" t="t" r="r" b="b"/>
              <a:pathLst>
                <a:path w="1249679" h="533400">
                  <a:moveTo>
                    <a:pt x="116078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60780" y="533400"/>
                  </a:lnTo>
                  <a:lnTo>
                    <a:pt x="1195405" y="526420"/>
                  </a:lnTo>
                  <a:lnTo>
                    <a:pt x="1223660" y="507380"/>
                  </a:lnTo>
                  <a:lnTo>
                    <a:pt x="1242700" y="479125"/>
                  </a:lnTo>
                  <a:lnTo>
                    <a:pt x="1249680" y="444500"/>
                  </a:lnTo>
                  <a:lnTo>
                    <a:pt x="1249680" y="88900"/>
                  </a:lnTo>
                  <a:lnTo>
                    <a:pt x="1242700" y="54274"/>
                  </a:lnTo>
                  <a:lnTo>
                    <a:pt x="1223660" y="26019"/>
                  </a:lnTo>
                  <a:lnTo>
                    <a:pt x="1195405" y="6979"/>
                  </a:lnTo>
                  <a:lnTo>
                    <a:pt x="1160780" y="0"/>
                  </a:lnTo>
                  <a:close/>
                </a:path>
              </a:pathLst>
            </a:custGeom>
            <a:solidFill>
              <a:srgbClr val="FFB3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279635" y="4939284"/>
              <a:ext cx="1249680" cy="533400"/>
            </a:xfrm>
            <a:custGeom>
              <a:avLst/>
              <a:gdLst/>
              <a:ahLst/>
              <a:cxnLst/>
              <a:rect l="l" t="t" r="r" b="b"/>
              <a:pathLst>
                <a:path w="1249679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60780" y="0"/>
                  </a:lnTo>
                  <a:lnTo>
                    <a:pt x="1195405" y="6979"/>
                  </a:lnTo>
                  <a:lnTo>
                    <a:pt x="1223660" y="26019"/>
                  </a:lnTo>
                  <a:lnTo>
                    <a:pt x="1242700" y="54274"/>
                  </a:lnTo>
                  <a:lnTo>
                    <a:pt x="1249680" y="88900"/>
                  </a:lnTo>
                  <a:lnTo>
                    <a:pt x="1249680" y="444500"/>
                  </a:lnTo>
                  <a:lnTo>
                    <a:pt x="1242700" y="479125"/>
                  </a:lnTo>
                  <a:lnTo>
                    <a:pt x="1223660" y="507380"/>
                  </a:lnTo>
                  <a:lnTo>
                    <a:pt x="1195405" y="526420"/>
                  </a:lnTo>
                  <a:lnTo>
                    <a:pt x="1160780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635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9549765" y="4544314"/>
            <a:ext cx="704215" cy="79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Q</a:t>
            </a:r>
            <a:endParaRPr sz="1800">
              <a:latin typeface="Comic Sans MS"/>
              <a:cs typeface="Comic Sans MS"/>
            </a:endParaRPr>
          </a:p>
          <a:p>
            <a:pPr marL="17780">
              <a:lnSpc>
                <a:spcPct val="100000"/>
              </a:lnSpc>
              <a:spcBef>
                <a:spcPts val="1770"/>
              </a:spcBef>
            </a:pP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1800">
              <a:latin typeface="Comic Sans MS"/>
              <a:cs typeface="Comic Sans MS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658141" y="4390516"/>
            <a:ext cx="3326129" cy="2122170"/>
            <a:chOff x="6658141" y="4390516"/>
            <a:chExt cx="3326129" cy="2122170"/>
          </a:xfrm>
        </p:grpSpPr>
        <p:sp>
          <p:nvSpPr>
            <p:cNvPr id="87" name="object 87"/>
            <p:cNvSpPr/>
            <p:nvPr/>
          </p:nvSpPr>
          <p:spPr>
            <a:xfrm>
              <a:off x="6658140" y="4390516"/>
              <a:ext cx="3326129" cy="1640205"/>
            </a:xfrm>
            <a:custGeom>
              <a:avLst/>
              <a:gdLst/>
              <a:ahLst/>
              <a:cxnLst/>
              <a:rect l="l" t="t" r="r" b="b"/>
              <a:pathLst>
                <a:path w="3326129" h="1640204">
                  <a:moveTo>
                    <a:pt x="177203" y="1236649"/>
                  </a:moveTo>
                  <a:lnTo>
                    <a:pt x="173697" y="1227201"/>
                  </a:lnTo>
                  <a:lnTo>
                    <a:pt x="118554" y="1139063"/>
                  </a:lnTo>
                  <a:lnTo>
                    <a:pt x="88607" y="1091184"/>
                  </a:lnTo>
                  <a:lnTo>
                    <a:pt x="3517" y="1227201"/>
                  </a:lnTo>
                  <a:lnTo>
                    <a:pt x="0" y="1236649"/>
                  </a:lnTo>
                  <a:lnTo>
                    <a:pt x="342" y="1246390"/>
                  </a:lnTo>
                  <a:lnTo>
                    <a:pt x="4292" y="1255280"/>
                  </a:lnTo>
                  <a:lnTo>
                    <a:pt x="11645" y="1262202"/>
                  </a:lnTo>
                  <a:lnTo>
                    <a:pt x="21094" y="1265758"/>
                  </a:lnTo>
                  <a:lnTo>
                    <a:pt x="30835" y="1265415"/>
                  </a:lnTo>
                  <a:lnTo>
                    <a:pt x="39738" y="1261452"/>
                  </a:lnTo>
                  <a:lnTo>
                    <a:pt x="46697" y="1254125"/>
                  </a:lnTo>
                  <a:lnTo>
                    <a:pt x="63207" y="1227721"/>
                  </a:lnTo>
                  <a:lnTo>
                    <a:pt x="63207" y="1638465"/>
                  </a:lnTo>
                  <a:lnTo>
                    <a:pt x="114007" y="1638465"/>
                  </a:lnTo>
                  <a:lnTo>
                    <a:pt x="114007" y="1227721"/>
                  </a:lnTo>
                  <a:lnTo>
                    <a:pt x="130517" y="1254125"/>
                  </a:lnTo>
                  <a:lnTo>
                    <a:pt x="137464" y="1261452"/>
                  </a:lnTo>
                  <a:lnTo>
                    <a:pt x="146367" y="1265415"/>
                  </a:lnTo>
                  <a:lnTo>
                    <a:pt x="156108" y="1265758"/>
                  </a:lnTo>
                  <a:lnTo>
                    <a:pt x="165569" y="1262202"/>
                  </a:lnTo>
                  <a:lnTo>
                    <a:pt x="172910" y="1255280"/>
                  </a:lnTo>
                  <a:lnTo>
                    <a:pt x="176872" y="1246390"/>
                  </a:lnTo>
                  <a:lnTo>
                    <a:pt x="177203" y="1236649"/>
                  </a:lnTo>
                  <a:close/>
                </a:path>
                <a:path w="3326129" h="1640204">
                  <a:moveTo>
                    <a:pt x="177203" y="145478"/>
                  </a:moveTo>
                  <a:lnTo>
                    <a:pt x="173697" y="136017"/>
                  </a:lnTo>
                  <a:lnTo>
                    <a:pt x="118554" y="47879"/>
                  </a:lnTo>
                  <a:lnTo>
                    <a:pt x="88607" y="0"/>
                  </a:lnTo>
                  <a:lnTo>
                    <a:pt x="3517" y="136017"/>
                  </a:lnTo>
                  <a:lnTo>
                    <a:pt x="0" y="145478"/>
                  </a:lnTo>
                  <a:lnTo>
                    <a:pt x="342" y="155219"/>
                  </a:lnTo>
                  <a:lnTo>
                    <a:pt x="4292" y="164122"/>
                  </a:lnTo>
                  <a:lnTo>
                    <a:pt x="11645" y="171069"/>
                  </a:lnTo>
                  <a:lnTo>
                    <a:pt x="21094" y="174586"/>
                  </a:lnTo>
                  <a:lnTo>
                    <a:pt x="30835" y="174244"/>
                  </a:lnTo>
                  <a:lnTo>
                    <a:pt x="39738" y="170294"/>
                  </a:lnTo>
                  <a:lnTo>
                    <a:pt x="46697" y="162941"/>
                  </a:lnTo>
                  <a:lnTo>
                    <a:pt x="63207" y="136537"/>
                  </a:lnTo>
                  <a:lnTo>
                    <a:pt x="63207" y="547243"/>
                  </a:lnTo>
                  <a:lnTo>
                    <a:pt x="114007" y="547243"/>
                  </a:lnTo>
                  <a:lnTo>
                    <a:pt x="114007" y="136537"/>
                  </a:lnTo>
                  <a:lnTo>
                    <a:pt x="130517" y="162941"/>
                  </a:lnTo>
                  <a:lnTo>
                    <a:pt x="137464" y="170294"/>
                  </a:lnTo>
                  <a:lnTo>
                    <a:pt x="146367" y="174244"/>
                  </a:lnTo>
                  <a:lnTo>
                    <a:pt x="156108" y="174586"/>
                  </a:lnTo>
                  <a:lnTo>
                    <a:pt x="165569" y="171069"/>
                  </a:lnTo>
                  <a:lnTo>
                    <a:pt x="172910" y="164122"/>
                  </a:lnTo>
                  <a:lnTo>
                    <a:pt x="176872" y="155219"/>
                  </a:lnTo>
                  <a:lnTo>
                    <a:pt x="177203" y="145478"/>
                  </a:lnTo>
                  <a:close/>
                </a:path>
                <a:path w="3326129" h="1640204">
                  <a:moveTo>
                    <a:pt x="1759115" y="1236649"/>
                  </a:moveTo>
                  <a:lnTo>
                    <a:pt x="1755609" y="1227201"/>
                  </a:lnTo>
                  <a:lnTo>
                    <a:pt x="1700466" y="1139063"/>
                  </a:lnTo>
                  <a:lnTo>
                    <a:pt x="1670519" y="1091184"/>
                  </a:lnTo>
                  <a:lnTo>
                    <a:pt x="1585429" y="1227201"/>
                  </a:lnTo>
                  <a:lnTo>
                    <a:pt x="1581912" y="1236649"/>
                  </a:lnTo>
                  <a:lnTo>
                    <a:pt x="1582254" y="1246390"/>
                  </a:lnTo>
                  <a:lnTo>
                    <a:pt x="1586204" y="1255280"/>
                  </a:lnTo>
                  <a:lnTo>
                    <a:pt x="1593557" y="1262202"/>
                  </a:lnTo>
                  <a:lnTo>
                    <a:pt x="1603006" y="1265758"/>
                  </a:lnTo>
                  <a:lnTo>
                    <a:pt x="1612747" y="1265415"/>
                  </a:lnTo>
                  <a:lnTo>
                    <a:pt x="1621650" y="1261452"/>
                  </a:lnTo>
                  <a:lnTo>
                    <a:pt x="1628609" y="1254125"/>
                  </a:lnTo>
                  <a:lnTo>
                    <a:pt x="1645119" y="1227721"/>
                  </a:lnTo>
                  <a:lnTo>
                    <a:pt x="1645119" y="1638465"/>
                  </a:lnTo>
                  <a:lnTo>
                    <a:pt x="1695919" y="1638465"/>
                  </a:lnTo>
                  <a:lnTo>
                    <a:pt x="1695919" y="1227721"/>
                  </a:lnTo>
                  <a:lnTo>
                    <a:pt x="1712429" y="1254125"/>
                  </a:lnTo>
                  <a:lnTo>
                    <a:pt x="1719376" y="1261452"/>
                  </a:lnTo>
                  <a:lnTo>
                    <a:pt x="1728279" y="1265415"/>
                  </a:lnTo>
                  <a:lnTo>
                    <a:pt x="1738020" y="1265758"/>
                  </a:lnTo>
                  <a:lnTo>
                    <a:pt x="1747481" y="1262202"/>
                  </a:lnTo>
                  <a:lnTo>
                    <a:pt x="1754822" y="1255280"/>
                  </a:lnTo>
                  <a:lnTo>
                    <a:pt x="1758784" y="1246390"/>
                  </a:lnTo>
                  <a:lnTo>
                    <a:pt x="1759115" y="1236649"/>
                  </a:lnTo>
                  <a:close/>
                </a:path>
                <a:path w="3326129" h="1640204">
                  <a:moveTo>
                    <a:pt x="1759115" y="145478"/>
                  </a:moveTo>
                  <a:lnTo>
                    <a:pt x="1755609" y="136017"/>
                  </a:lnTo>
                  <a:lnTo>
                    <a:pt x="1700466" y="47879"/>
                  </a:lnTo>
                  <a:lnTo>
                    <a:pt x="1670519" y="0"/>
                  </a:lnTo>
                  <a:lnTo>
                    <a:pt x="1585429" y="136017"/>
                  </a:lnTo>
                  <a:lnTo>
                    <a:pt x="1581912" y="145478"/>
                  </a:lnTo>
                  <a:lnTo>
                    <a:pt x="1582254" y="155219"/>
                  </a:lnTo>
                  <a:lnTo>
                    <a:pt x="1586204" y="164122"/>
                  </a:lnTo>
                  <a:lnTo>
                    <a:pt x="1593557" y="171069"/>
                  </a:lnTo>
                  <a:lnTo>
                    <a:pt x="1603006" y="174586"/>
                  </a:lnTo>
                  <a:lnTo>
                    <a:pt x="1612747" y="174244"/>
                  </a:lnTo>
                  <a:lnTo>
                    <a:pt x="1621650" y="170294"/>
                  </a:lnTo>
                  <a:lnTo>
                    <a:pt x="1628609" y="162941"/>
                  </a:lnTo>
                  <a:lnTo>
                    <a:pt x="1645119" y="136537"/>
                  </a:lnTo>
                  <a:lnTo>
                    <a:pt x="1645119" y="547243"/>
                  </a:lnTo>
                  <a:lnTo>
                    <a:pt x="1695919" y="547243"/>
                  </a:lnTo>
                  <a:lnTo>
                    <a:pt x="1695919" y="136537"/>
                  </a:lnTo>
                  <a:lnTo>
                    <a:pt x="1712429" y="162941"/>
                  </a:lnTo>
                  <a:lnTo>
                    <a:pt x="1719376" y="170294"/>
                  </a:lnTo>
                  <a:lnTo>
                    <a:pt x="1728279" y="174244"/>
                  </a:lnTo>
                  <a:lnTo>
                    <a:pt x="1738020" y="174586"/>
                  </a:lnTo>
                  <a:lnTo>
                    <a:pt x="1747481" y="171069"/>
                  </a:lnTo>
                  <a:lnTo>
                    <a:pt x="1754822" y="164122"/>
                  </a:lnTo>
                  <a:lnTo>
                    <a:pt x="1758784" y="155219"/>
                  </a:lnTo>
                  <a:lnTo>
                    <a:pt x="1759115" y="145478"/>
                  </a:lnTo>
                  <a:close/>
                </a:path>
                <a:path w="3326129" h="1640204">
                  <a:moveTo>
                    <a:pt x="3325787" y="1236649"/>
                  </a:moveTo>
                  <a:lnTo>
                    <a:pt x="3322282" y="1227201"/>
                  </a:lnTo>
                  <a:lnTo>
                    <a:pt x="3267138" y="1139063"/>
                  </a:lnTo>
                  <a:lnTo>
                    <a:pt x="3237192" y="1091184"/>
                  </a:lnTo>
                  <a:lnTo>
                    <a:pt x="3152102" y="1227201"/>
                  </a:lnTo>
                  <a:lnTo>
                    <a:pt x="3148584" y="1236649"/>
                  </a:lnTo>
                  <a:lnTo>
                    <a:pt x="3148927" y="1246378"/>
                  </a:lnTo>
                  <a:lnTo>
                    <a:pt x="3152876" y="1255280"/>
                  </a:lnTo>
                  <a:lnTo>
                    <a:pt x="3160230" y="1262202"/>
                  </a:lnTo>
                  <a:lnTo>
                    <a:pt x="3169678" y="1265758"/>
                  </a:lnTo>
                  <a:lnTo>
                    <a:pt x="3179419" y="1265415"/>
                  </a:lnTo>
                  <a:lnTo>
                    <a:pt x="3188322" y="1261452"/>
                  </a:lnTo>
                  <a:lnTo>
                    <a:pt x="3195282" y="1254125"/>
                  </a:lnTo>
                  <a:lnTo>
                    <a:pt x="3211792" y="1227721"/>
                  </a:lnTo>
                  <a:lnTo>
                    <a:pt x="3211792" y="1639951"/>
                  </a:lnTo>
                  <a:lnTo>
                    <a:pt x="3262592" y="1639951"/>
                  </a:lnTo>
                  <a:lnTo>
                    <a:pt x="3262592" y="1227721"/>
                  </a:lnTo>
                  <a:lnTo>
                    <a:pt x="3279102" y="1254125"/>
                  </a:lnTo>
                  <a:lnTo>
                    <a:pt x="3286048" y="1261452"/>
                  </a:lnTo>
                  <a:lnTo>
                    <a:pt x="3294951" y="1265415"/>
                  </a:lnTo>
                  <a:lnTo>
                    <a:pt x="3304692" y="1265758"/>
                  </a:lnTo>
                  <a:lnTo>
                    <a:pt x="3314154" y="1262202"/>
                  </a:lnTo>
                  <a:lnTo>
                    <a:pt x="3321494" y="1255268"/>
                  </a:lnTo>
                  <a:lnTo>
                    <a:pt x="3325457" y="1246378"/>
                  </a:lnTo>
                  <a:lnTo>
                    <a:pt x="3325787" y="1236649"/>
                  </a:lnTo>
                  <a:close/>
                </a:path>
                <a:path w="3326129" h="1640204">
                  <a:moveTo>
                    <a:pt x="3325787" y="145478"/>
                  </a:moveTo>
                  <a:lnTo>
                    <a:pt x="3322282" y="136017"/>
                  </a:lnTo>
                  <a:lnTo>
                    <a:pt x="3267138" y="47879"/>
                  </a:lnTo>
                  <a:lnTo>
                    <a:pt x="3237192" y="0"/>
                  </a:lnTo>
                  <a:lnTo>
                    <a:pt x="3152102" y="136017"/>
                  </a:lnTo>
                  <a:lnTo>
                    <a:pt x="3148584" y="145478"/>
                  </a:lnTo>
                  <a:lnTo>
                    <a:pt x="3148927" y="155219"/>
                  </a:lnTo>
                  <a:lnTo>
                    <a:pt x="3152876" y="164122"/>
                  </a:lnTo>
                  <a:lnTo>
                    <a:pt x="3160230" y="171069"/>
                  </a:lnTo>
                  <a:lnTo>
                    <a:pt x="3169678" y="174586"/>
                  </a:lnTo>
                  <a:lnTo>
                    <a:pt x="3179419" y="174244"/>
                  </a:lnTo>
                  <a:lnTo>
                    <a:pt x="3188322" y="170294"/>
                  </a:lnTo>
                  <a:lnTo>
                    <a:pt x="3195282" y="162941"/>
                  </a:lnTo>
                  <a:lnTo>
                    <a:pt x="3211792" y="136537"/>
                  </a:lnTo>
                  <a:lnTo>
                    <a:pt x="3211792" y="548767"/>
                  </a:lnTo>
                  <a:lnTo>
                    <a:pt x="3262592" y="548767"/>
                  </a:lnTo>
                  <a:lnTo>
                    <a:pt x="3262592" y="136537"/>
                  </a:lnTo>
                  <a:lnTo>
                    <a:pt x="3279102" y="162941"/>
                  </a:lnTo>
                  <a:lnTo>
                    <a:pt x="3286048" y="170294"/>
                  </a:lnTo>
                  <a:lnTo>
                    <a:pt x="3294951" y="174244"/>
                  </a:lnTo>
                  <a:lnTo>
                    <a:pt x="3304692" y="174586"/>
                  </a:lnTo>
                  <a:lnTo>
                    <a:pt x="3314154" y="171069"/>
                  </a:lnTo>
                  <a:lnTo>
                    <a:pt x="3321494" y="164122"/>
                  </a:lnTo>
                  <a:lnTo>
                    <a:pt x="3325457" y="155219"/>
                  </a:lnTo>
                  <a:lnTo>
                    <a:pt x="3325787" y="14547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46747" y="6030467"/>
              <a:ext cx="3148330" cy="457200"/>
            </a:xfrm>
            <a:custGeom>
              <a:avLst/>
              <a:gdLst/>
              <a:ahLst/>
              <a:cxnLst/>
              <a:rect l="l" t="t" r="r" b="b"/>
              <a:pathLst>
                <a:path w="3148329" h="457200">
                  <a:moveTo>
                    <a:pt x="0" y="0"/>
                  </a:moveTo>
                  <a:lnTo>
                    <a:pt x="3148329" y="0"/>
                  </a:lnTo>
                </a:path>
                <a:path w="3148329" h="457200">
                  <a:moveTo>
                    <a:pt x="1581911" y="0"/>
                  </a:moveTo>
                  <a:lnTo>
                    <a:pt x="1581911" y="456717"/>
                  </a:lnTo>
                </a:path>
              </a:pathLst>
            </a:custGeom>
            <a:ln w="508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8233029" y="6517944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X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8240053" y="3000629"/>
            <a:ext cx="177800" cy="614045"/>
          </a:xfrm>
          <a:custGeom>
            <a:avLst/>
            <a:gdLst/>
            <a:ahLst/>
            <a:cxnLst/>
            <a:rect l="l" t="t" r="r" b="b"/>
            <a:pathLst>
              <a:path w="177800" h="614045">
                <a:moveTo>
                  <a:pt x="88606" y="95885"/>
                </a:moveTo>
                <a:lnTo>
                  <a:pt x="63206" y="136525"/>
                </a:lnTo>
                <a:lnTo>
                  <a:pt x="63206" y="614045"/>
                </a:lnTo>
                <a:lnTo>
                  <a:pt x="114006" y="614045"/>
                </a:lnTo>
                <a:lnTo>
                  <a:pt x="114006" y="136525"/>
                </a:lnTo>
                <a:lnTo>
                  <a:pt x="88606" y="95885"/>
                </a:lnTo>
                <a:close/>
              </a:path>
              <a:path w="177800" h="614045">
                <a:moveTo>
                  <a:pt x="88606" y="0"/>
                </a:moveTo>
                <a:lnTo>
                  <a:pt x="3516" y="136017"/>
                </a:lnTo>
                <a:lnTo>
                  <a:pt x="0" y="145476"/>
                </a:lnTo>
                <a:lnTo>
                  <a:pt x="341" y="155209"/>
                </a:lnTo>
                <a:lnTo>
                  <a:pt x="4302" y="164109"/>
                </a:lnTo>
                <a:lnTo>
                  <a:pt x="11644" y="171069"/>
                </a:lnTo>
                <a:lnTo>
                  <a:pt x="21103" y="174585"/>
                </a:lnTo>
                <a:lnTo>
                  <a:pt x="30837" y="174244"/>
                </a:lnTo>
                <a:lnTo>
                  <a:pt x="39737" y="170283"/>
                </a:lnTo>
                <a:lnTo>
                  <a:pt x="46696" y="162941"/>
                </a:lnTo>
                <a:lnTo>
                  <a:pt x="63206" y="136525"/>
                </a:lnTo>
                <a:lnTo>
                  <a:pt x="63206" y="47879"/>
                </a:lnTo>
                <a:lnTo>
                  <a:pt x="118558" y="47879"/>
                </a:lnTo>
                <a:lnTo>
                  <a:pt x="88606" y="0"/>
                </a:lnTo>
                <a:close/>
              </a:path>
              <a:path w="177800" h="614045">
                <a:moveTo>
                  <a:pt x="118558" y="47879"/>
                </a:moveTo>
                <a:lnTo>
                  <a:pt x="114006" y="47879"/>
                </a:lnTo>
                <a:lnTo>
                  <a:pt x="114006" y="136525"/>
                </a:lnTo>
                <a:lnTo>
                  <a:pt x="130516" y="162941"/>
                </a:lnTo>
                <a:lnTo>
                  <a:pt x="137475" y="170283"/>
                </a:lnTo>
                <a:lnTo>
                  <a:pt x="146375" y="174244"/>
                </a:lnTo>
                <a:lnTo>
                  <a:pt x="156108" y="174585"/>
                </a:lnTo>
                <a:lnTo>
                  <a:pt x="165568" y="171069"/>
                </a:lnTo>
                <a:lnTo>
                  <a:pt x="172910" y="164109"/>
                </a:lnTo>
                <a:lnTo>
                  <a:pt x="176871" y="155209"/>
                </a:lnTo>
                <a:lnTo>
                  <a:pt x="177212" y="145476"/>
                </a:lnTo>
                <a:lnTo>
                  <a:pt x="173696" y="136017"/>
                </a:lnTo>
                <a:lnTo>
                  <a:pt x="118558" y="47879"/>
                </a:lnTo>
                <a:close/>
              </a:path>
              <a:path w="177800" h="614045">
                <a:moveTo>
                  <a:pt x="114006" y="47879"/>
                </a:moveTo>
                <a:lnTo>
                  <a:pt x="63206" y="47879"/>
                </a:lnTo>
                <a:lnTo>
                  <a:pt x="63206" y="136525"/>
                </a:lnTo>
                <a:lnTo>
                  <a:pt x="88606" y="95885"/>
                </a:lnTo>
                <a:lnTo>
                  <a:pt x="67016" y="61341"/>
                </a:lnTo>
                <a:lnTo>
                  <a:pt x="114006" y="61341"/>
                </a:lnTo>
                <a:lnTo>
                  <a:pt x="114006" y="47879"/>
                </a:lnTo>
                <a:close/>
              </a:path>
              <a:path w="177800" h="614045">
                <a:moveTo>
                  <a:pt x="114006" y="61341"/>
                </a:moveTo>
                <a:lnTo>
                  <a:pt x="110196" y="61341"/>
                </a:lnTo>
                <a:lnTo>
                  <a:pt x="88606" y="95885"/>
                </a:lnTo>
                <a:lnTo>
                  <a:pt x="114006" y="136525"/>
                </a:lnTo>
                <a:lnTo>
                  <a:pt x="114006" y="61341"/>
                </a:lnTo>
                <a:close/>
              </a:path>
              <a:path w="177800" h="614045">
                <a:moveTo>
                  <a:pt x="110196" y="61341"/>
                </a:moveTo>
                <a:lnTo>
                  <a:pt x="67016" y="61341"/>
                </a:lnTo>
                <a:lnTo>
                  <a:pt x="88606" y="95885"/>
                </a:lnTo>
                <a:lnTo>
                  <a:pt x="110196" y="61341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246491" y="2686303"/>
            <a:ext cx="18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omic Sans MS"/>
                <a:cs typeface="Comic Sans MS"/>
              </a:rPr>
              <a:t>Z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0" name="Title 99">
            <a:extLst>
              <a:ext uri="{FF2B5EF4-FFF2-40B4-BE49-F238E27FC236}">
                <a16:creationId xmlns:a16="http://schemas.microsoft.com/office/drawing/2014/main" id="{FA758887-138A-83FF-7BB1-3FEE65CE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961"/>
          </a:xfrm>
        </p:spPr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1380</Words>
  <Application>Microsoft Office PowerPoint</Application>
  <PresentationFormat>Widescreen</PresentationFormat>
  <Paragraphs>576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Comic Sans MS</vt:lpstr>
      <vt:lpstr>Microsoft Sans Serif</vt:lpstr>
      <vt:lpstr>Tahoma</vt:lpstr>
      <vt:lpstr>Times New Roman</vt:lpstr>
      <vt:lpstr>Office Theme</vt:lpstr>
      <vt:lpstr>Transformer </vt:lpstr>
      <vt:lpstr>Transformer architecture </vt:lpstr>
      <vt:lpstr>How does the transformer work?</vt:lpstr>
      <vt:lpstr>PowerPoint Presentation</vt:lpstr>
      <vt:lpstr>Encoder</vt:lpstr>
      <vt:lpstr>Multi-head attention</vt:lpstr>
      <vt:lpstr>Multi-head attention</vt:lpstr>
      <vt:lpstr>Scaled Dot-Product Attention</vt:lpstr>
      <vt:lpstr>Example</vt:lpstr>
      <vt:lpstr>Scaling and SoftMax</vt:lpstr>
      <vt:lpstr>Multi-head Attention</vt:lpstr>
      <vt:lpstr>PowerPoint Presentation</vt:lpstr>
      <vt:lpstr>PowerPoint Presentation</vt:lpstr>
      <vt:lpstr>Feed Forward</vt:lpstr>
      <vt:lpstr>Encoder architecture</vt:lpstr>
      <vt:lpstr>Norm &amp; Residual connections</vt:lpstr>
      <vt:lpstr>Several layers of Encoders</vt:lpstr>
      <vt:lpstr>Whole in one image</vt:lpstr>
      <vt:lpstr>PowerPoint Presentation</vt:lpstr>
      <vt:lpstr>Decoder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Positional Encoding</vt:lpstr>
      <vt:lpstr>Positional Encoding</vt:lpstr>
      <vt:lpstr>PowerPoint Presentation</vt:lpstr>
      <vt:lpstr>ViT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 </dc:title>
  <dc:creator>Somayeh Seifi Shalamzari</dc:creator>
  <cp:lastModifiedBy>Somayeh Seifi Shalamzari</cp:lastModifiedBy>
  <cp:revision>5</cp:revision>
  <dcterms:created xsi:type="dcterms:W3CDTF">2023-01-28T16:56:37Z</dcterms:created>
  <dcterms:modified xsi:type="dcterms:W3CDTF">2023-01-29T16:35:06Z</dcterms:modified>
</cp:coreProperties>
</file>