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256" y="184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nlpca.org/fig_pca_principal_component_analysis.pn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quadratic-discriminant-analysis-ae55d8a8148a#:~:text=Quadratic%20Discriminant%20Analysis%20(QDA)%20is,that%20belong%20to%20the%20class.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scikit-learn.org/dev/modules/lda_qda.html" TargetMode="External"/><Relationship Id="rId10" Type="http://schemas.openxmlformats.org/officeDocument/2006/relationships/hyperlink" Target="http://www.nature.com/srep/2012/121211/srep00961/images/srep00961-f1.jpg" TargetMode="External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projects/imld/resources/app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sip.piconepress.com/projects/imld/resources/app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09: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/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(Section 10.4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Py: Quadratic Discriiminant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  <a:hlinkClick r:id="rId6"/>
              </a:rPr>
              <a:t>TDS: Quadratic Discriminant Analysis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pictures that demonstrate different visualizations of discriminant analysis.&#10;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 descr="pictures that demonstrate different visualizations of discriminant analysis.&#10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 descr="pictures that demonstrate different visualizations of discriminant analysis.&#10;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 descr="A demonstration of where LDA fails due to overlapping classes.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 descr="A screenshot from an older version of IMLD showing eigenvalue directions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 (now known as QDA),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ic demonstrating how data is projected into a line discriminating between two classes in LDA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8617</TotalTime>
  <Words>2743</Words>
  <Application>Microsoft Macintosh PowerPoint</Application>
  <PresentationFormat>Letter Paper (8.5x11 in)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Symbol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506</cp:revision>
  <dcterms:created xsi:type="dcterms:W3CDTF">2002-09-12T17:13:32Z</dcterms:created>
  <dcterms:modified xsi:type="dcterms:W3CDTF">2026-02-02T14:36:04Z</dcterms:modified>
</cp:coreProperties>
</file>