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3" r:id="rId2"/>
  </p:sldMasterIdLst>
  <p:notesMasterIdLst>
    <p:notesMasterId r:id="rId4"/>
  </p:notesMasterIdLst>
  <p:handoutMasterIdLst>
    <p:handoutMasterId r:id="rId5"/>
  </p:handoutMasterIdLst>
  <p:sldIdLst>
    <p:sldId id="333" r:id="rId3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86190" autoAdjust="0"/>
  </p:normalViewPr>
  <p:slideViewPr>
    <p:cSldViewPr>
      <p:cViewPr varScale="1">
        <p:scale>
          <a:sx n="105" d="100"/>
          <a:sy n="105" d="100"/>
        </p:scale>
        <p:origin x="2176" y="184"/>
      </p:cViewPr>
      <p:guideLst>
        <p:guide orient="horz"/>
        <p:guide pos="2880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8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2938"/>
            <a:ext cx="3821113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47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4405"/>
            <a:ext cx="7935886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sz="1747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8179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4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47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6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1"/>
            <a:ext cx="8158162" cy="1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65" b="1" dirty="0">
                <a:solidFill>
                  <a:srgbClr val="892034"/>
                </a:solidFill>
              </a:rPr>
              <a:t>ECE 8527: Lecture 37, Slide </a:t>
            </a:r>
            <a:fld id="{56D32A91-0AE1-4806-AC33-D8959F4B7E0D}" type="slidenum">
              <a:rPr lang="en-US" sz="1165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165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153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5pPr>
      <a:lvl6pPr marL="443777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6pPr>
      <a:lvl7pPr marL="887553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7pPr>
      <a:lvl8pPr marL="1331330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8pPr>
      <a:lvl9pPr marL="1775106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9pPr>
    </p:titleStyle>
    <p:bodyStyle>
      <a:lvl1pPr marL="332832" indent="-33283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09442" indent="-2218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53218" indent="-2218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9699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4077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4548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2832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7210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grainger.illinois.edu/CS441/sp2023/lectures/Lecture%2017%20-%20Ethics%20and%20Impact%20of%20AI.pptx" TargetMode="External"/><Relationship Id="rId3" Type="http://schemas.openxmlformats.org/officeDocument/2006/relationships/hyperlink" Target="https://www.youtube.com/watch?v=lzg-B7kdfb0" TargetMode="External"/><Relationship Id="rId7" Type="http://schemas.openxmlformats.org/officeDocument/2006/relationships/hyperlink" Target="https://isip.piconepress.com/conferences/ieee_spmb/2023/papers/i01_01_slides.pdf" TargetMode="External"/><Relationship Id="rId2" Type="http://schemas.openxmlformats.org/officeDocument/2006/relationships/hyperlink" Target="https://isip.piconepress.com/conferences/ieee_spmb/2023/papers/i01_01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lideserve.com/dineshv23/explainable-ai-powerpoint-ppt-presentation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ibm.com/think/topics/explainable-ai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youtube.com/watch?v=nB_EjxoP-6w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532000" y="637055"/>
            <a:ext cx="8218675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75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Lecture 38: Trustworthiness in AI</a:t>
            </a:r>
            <a:endParaRPr lang="en-US" sz="2330" b="1" cap="all" dirty="0">
              <a:solidFill>
                <a:srgbClr val="892034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9888" y="1419784"/>
            <a:ext cx="4056128" cy="45294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Objectives: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Post-Hoc Explainability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Explainability for Privacy and Security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Explainability for Robustness</a:t>
            </a: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Video: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Baker: IEEE SPMB 2024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Tailor: Trustworthy AI Explained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4"/>
              </a:rPr>
              <a:t>IBM: Trustworthy AI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Resources: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5"/>
              </a:rPr>
              <a:t>IBM: Explainable AI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6"/>
              </a:rPr>
              <a:t>Mitosis: Explainable AI</a:t>
            </a:r>
            <a:endParaRPr lang="en-US" sz="1747" b="1" kern="0" dirty="0">
              <a:solidFill>
                <a:srgbClr val="000000"/>
              </a:solidFill>
              <a:hlinkClick r:id="rId2"/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Baker: </a:t>
            </a:r>
            <a:r>
              <a:rPr lang="en-US" sz="1747" b="1" kern="0" dirty="0">
                <a:solidFill>
                  <a:srgbClr val="000000"/>
                </a:solidFill>
                <a:hlinkClick r:id="rId7"/>
              </a:rPr>
              <a:t>Explainability</a:t>
            </a: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 in AI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8"/>
              </a:rPr>
              <a:t>Hoiem: Ethics of AI</a:t>
            </a:r>
            <a:endParaRPr lang="en-US" sz="1747" b="1" kern="0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FBACF1-7FD6-6AC5-7F9E-04E9CBA46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5" y="4749597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9B8D6-598A-28D1-DD33-F5063D8E04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50637-1690-00F0-3AF6-03061B85AA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4" y="1388323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19826</TotalTime>
  <Words>54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lecture_title</vt:lpstr>
      <vt:lpstr>1_isip_default</vt:lpstr>
      <vt:lpstr>PowerPoint Presentation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Joseph Picone</cp:lastModifiedBy>
  <cp:revision>3603</cp:revision>
  <cp:lastPrinted>2016-01-16T17:38:40Z</cp:lastPrinted>
  <dcterms:created xsi:type="dcterms:W3CDTF">2014-06-16T13:46:25Z</dcterms:created>
  <dcterms:modified xsi:type="dcterms:W3CDTF">2025-04-18T13:22:25Z</dcterms:modified>
</cp:coreProperties>
</file>