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  <p:sldMasterId id="2147484516" r:id="rId2"/>
  </p:sldMasterIdLst>
  <p:notesMasterIdLst>
    <p:notesMasterId r:id="rId42"/>
  </p:notesMasterIdLst>
  <p:handoutMasterIdLst>
    <p:handoutMasterId r:id="rId43"/>
  </p:handoutMasterIdLst>
  <p:sldIdLst>
    <p:sldId id="333" r:id="rId3"/>
    <p:sldId id="256" r:id="rId4"/>
    <p:sldId id="490" r:id="rId5"/>
    <p:sldId id="504" r:id="rId6"/>
    <p:sldId id="505" r:id="rId7"/>
    <p:sldId id="506" r:id="rId8"/>
    <p:sldId id="507" r:id="rId9"/>
    <p:sldId id="494" r:id="rId10"/>
    <p:sldId id="508" r:id="rId11"/>
    <p:sldId id="509" r:id="rId12"/>
    <p:sldId id="472" r:id="rId13"/>
    <p:sldId id="558" r:id="rId14"/>
    <p:sldId id="571" r:id="rId15"/>
    <p:sldId id="572" r:id="rId16"/>
    <p:sldId id="573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59" r:id="rId33"/>
    <p:sldId id="511" r:id="rId34"/>
    <p:sldId id="596" r:id="rId35"/>
    <p:sldId id="564" r:id="rId36"/>
    <p:sldId id="565" r:id="rId37"/>
    <p:sldId id="546" r:id="rId38"/>
    <p:sldId id="547" r:id="rId39"/>
    <p:sldId id="552" r:id="rId40"/>
    <p:sldId id="595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6327" autoAdjust="0"/>
  </p:normalViewPr>
  <p:slideViewPr>
    <p:cSldViewPr showGuides="1">
      <p:cViewPr varScale="1">
        <p:scale>
          <a:sx n="124" d="100"/>
          <a:sy n="124" d="100"/>
        </p:scale>
        <p:origin x="1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A3490E6-F40F-ABD1-43D5-2A31D383F4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3A948A6-2776-D71C-476D-CD1132324D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E88B0260-E168-D6F8-56D4-62608268AA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A092176C-1628-E0ED-45ED-E4DD772CFC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664B39-24AF-B84D-8C60-BB1EFC4CC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550B925-0E0D-F680-4A43-2B05DDF382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9071FFC-C10C-51B0-FE08-2CD0F117A6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A8F69FB-132F-9DD5-6558-BC89D2386D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C07C61E5-29E5-8B5C-B14A-84C218F437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ADD10361-7793-2423-9A1E-54B5C4327B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8B6A94C6-FB9D-E511-A078-1D12F1BD1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16DFB4-468B-5C4E-B87F-02A83DDF0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5C56D6-F1D1-3439-BE72-47B559534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8FD8EB02-161F-A746-8EF5-35D7DD6B25B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A24D54D-8334-4CC4-FFA4-D2C882702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B107114-8208-6199-C4FA-8E36D1504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C21C58-2F47-7FB5-33DD-9355CC5B1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F05CADF3-E3B4-1A41-9A05-2D357BFA3B5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B0DA852-8B5D-A71D-3E0B-55D82DB23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B6F88C5-454E-4750-671A-8BDA39D50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0E8F9F-A720-7C0C-8BEF-A2C7CA7D8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7C9E4ED6-147C-1744-A903-B174EBEC8C5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9BF401A-1304-C2AD-68C3-E20D768EA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BC866F5-9493-97B7-9C9B-C5D1F338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031B15-9489-95D7-86F1-F6F25E8F0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9CB72CDE-F1C4-B44B-8AFD-2AB068C5C57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87A67B2-2ACC-BBEF-1935-034987E87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310F516-4543-9AF4-10FF-2E7F411BD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628E0E-F3B1-2995-9AE2-B346FD4CB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DA9922D1-953E-F443-A351-716AC09ADA8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FD25537-11E0-0C69-ED04-EE090DB29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99F48D1-6B5D-6646-2FE8-70713B421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C06467-B6E7-DAA9-A69D-20DBA99B6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50147D6C-770C-F148-B8B2-47AE4CB1E1B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5C2748B-B383-185E-C0F4-0930DB99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9CA1EA6-B014-512C-DD67-E362032D2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9616BB-7400-34DE-D013-9422E7F38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0E83ED95-22F2-8343-AE1A-B4C5DA790AE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26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DC42BCD-7345-07BF-A47A-E381F0FF4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7015281-DF4E-A63E-1CB0-1E0F75341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5BD9E9-3E6C-3303-1A9C-F94ADB2D6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C8801E7B-799C-3E4D-A0BA-8D3380D0AED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27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49B1ADD3-4C45-D3B3-9342-E3C2D3FC2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1776294-15AD-EDDA-212C-EB964B15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90551F-A8CD-5C85-CB12-4A91BB933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52F2EB61-C927-1145-A506-DC3C8352CECC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28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2A379BA-712B-B0F0-A932-4FEB8ACB2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517498C-95D1-8873-5FDD-998046CAC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82C105-3B88-D31F-6B41-9A2F3B65B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897A2FA8-AA34-D24D-ABA2-32DF148A3964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29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7F9C30-FF86-3FB6-AD0E-BC81A63D8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5EEDCCA-183A-F06A-69B8-42FE9D2A9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94EEB-D990-25A1-A43B-7C7AB484C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6F2C4DC5-10BB-C245-97F1-82241F4F5DC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30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CFDB27F-3541-DE96-753B-772674708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5D35E13-8808-7C54-A6D1-C92FA679E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76C125F4-E8C8-A0A2-79B6-A123A5417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2B79BCB-A8BE-24B4-79D2-19CEE2A90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CC8897-57A5-C73D-DE24-2022DABE3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B3C3B4F4-DDBD-E641-A78C-55CF60C9401A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31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D8B1997-B180-8FB3-FD0A-600AE3BA0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69FD030-A728-E777-195B-8D6947299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DFC63-E71C-0B91-6764-F85032845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E47AAF7A-8037-BF4D-9A7B-CF8E24CDAF28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835DCDF-7F05-8A5F-B252-2C153660B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5153044-AB72-411D-2522-73131D18C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616516-F7BB-488C-0DFD-4D835BE06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A9B6A258-13C8-194D-B23B-3B306775E80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CCF6132-04A3-90F0-AE4D-4BB8E713E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8A2666C-61D7-EE08-6AE1-A86DEFABB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What is machine learning?	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8654FC-5CC6-3A15-5909-FC7EB7BC7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9E17B9A6-0AA6-764C-BF7A-C0DB1C506DCB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644E6EA-DEBC-4845-9B93-E32225E59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6619581-0297-F7F1-1D20-651EB93E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4AED7B70-A09E-ACD3-92DE-DBB41B725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AB707D93-983F-E551-6AF4-578420E85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8F209-5FD0-9E7A-5C46-B338131B7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4C2B00BD-B41C-9348-A8CD-91489925DDDF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287501-9EAA-ECDF-3D02-934B0074C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2C131B09-DE26-F549-9604-DF523F9449A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17F7787-D07C-1441-B708-5B01A09A2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80173E1-0545-5806-0CFC-5024ABB47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698471-8E7E-2F33-0E87-AD928BEA7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0D55088F-EDEB-554E-A0D4-F922FEB78E83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B164B23-4100-147C-0CD2-5AA064796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0EA1946-E3CC-CFF4-3A79-A7C17DAB3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1F0DC6-FC99-5CA4-7AB3-C75939CD3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34AC495E-F917-0C46-A3F7-11E50E33AED7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1E89704-D38D-0DD1-C658-D18F39F69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BAFFF3-D46A-DEAE-E806-57F320A84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7D062A-8B94-5DED-F4FF-040244919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B52B8BB4-9D62-164F-9EDF-D830758D665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ED9B35D-6EC9-19C9-0016-DEBB06C58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7811C5B-8308-ECD0-0108-5CF32CD19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E6216C9-D885-89D3-E37A-A64A1759E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A13C8CCF-7197-CBFC-F7DD-73BBFAA1D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741269-4B17-B19F-C1B3-03688D78A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3EE76501-A009-BC40-B7F2-B293F629A4E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A6E6DC6-7C11-8CB6-820C-CD4CD881B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0399293-9582-1E23-2D02-788798970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6C768D-1740-7259-AF5D-164A23410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AB01E4E5-64D0-0147-9AB7-F9AFAF72D45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EE50AD7-7DBA-B7A7-679F-CD1ADCB74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322F9E5-4899-EB63-8D79-55C6C57A5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F75C-02B1-A1FB-4025-229BA6D1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BB2D7-14A7-20E5-2AB9-8F926AF3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1B2D3-6EB9-D4F1-F989-972DA584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E36B-B905-5D4D-BECA-302ADB4BF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3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D5652B-ED0E-EEEF-6822-F9B662A6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6C7A5B-CE98-C92C-431F-7FCBEE11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1E028D-9647-C146-EB7B-7462F1D7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E559-ECF8-BE46-A642-398239B0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33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5230A1-1D42-999B-C7C4-A748FEEE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B956-8CEC-F3F7-2403-D9044011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6B1BA-0636-9979-4EF8-AD3BFCA9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7C90-4E8D-B24E-BB1E-E0DCCE7CC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23683-D541-61D4-91E3-536EAC777EFE}"/>
              </a:ext>
            </a:extLst>
          </p:cNvPr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78A1-0FD1-42D8-8F34-0A0558A84C44}"/>
              </a:ext>
            </a:extLst>
          </p:cNvPr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EAF977-46CD-A61E-C693-8C8FACED87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9B40ECE-BE7A-0109-22B4-035460B29D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6C16445-53C5-CA6B-11A4-FF7A347AEE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3E2F-4352-6349-90FE-B1A6AA6C9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1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C1FC98-BD51-F940-E93F-485860A5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2240-5F0C-D097-F334-7FD10433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2E8A-04D6-EA2A-04B1-4F5DB73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C4AB-DF49-D849-9E34-96362F76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1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525E33-FAAF-392C-679A-F82DA9087D9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237E2C-0117-C2DE-3C7C-9B5826C911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7F2449-80C5-4983-3441-37EF17725D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0A84-C7B9-ED47-B558-BFA038254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2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1DD540-DC0D-DAB4-EBE9-EC02E61F90A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E45B3D-1DB9-8DFD-F7EF-FF637486951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3FC4A6-119F-04C9-BF45-FDA0A522941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109D-A92A-6249-8E1D-1E6A82C55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0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8ACA2-2408-2A3F-B2A8-CB4BD568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01957-B7AB-C7DB-AEBD-ADC4390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C898-DEA8-4570-4822-2FEF4B92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4EB9-6759-D540-8051-654A341FE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73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DBCDD-D295-F4C2-9045-4B0B73F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085E3-FCFC-85A1-6FC4-304BC9AD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7494-B05F-2454-D0F7-FF1D5564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411C-625D-A94A-B2C5-B016155B4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3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704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1689-3847-F452-BEF7-50640EFF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B0FA4-C30C-B211-B9DA-E1EF9D27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911F8-9106-D832-A72A-03BC163F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8D7F-E412-3D4A-A944-4CB1809AB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09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4BDDA-CE09-B262-8E95-BF5D09A5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C374A-2613-6C3A-4EF7-B02EBED3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0D2C-7444-1CB0-0B94-CE28DD01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4830-32EB-F645-9509-B2B2F855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2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95B79-EEDA-BC4D-DC20-DCA9FBD8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47AEC4-F0E5-8AD2-11E3-19D93566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39093-3D2E-EAF3-F9B7-963DFC21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E487-60E7-4D40-94AF-C31FD5235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BA332E-D5BB-9713-E645-5BF0C1DB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D48874-57F9-4C9F-EAE6-9CCF42C8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CD7B03-5DAA-02D2-77BD-1AF3B5B4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627D-CB27-A54F-89D5-E3FA33211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4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4072B8-EDC3-2997-ABA6-1BF1F81E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40351E-7C38-DC29-E7C2-62EED888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DF02C2-4E29-99C3-A5A2-A8DE8199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A1C8-16F6-2C4C-9F9D-62D39A207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78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DEDAE9-3029-8A37-793B-D1E1EDE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1250B8-CD0A-9CCF-8A73-3E2B50FB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AAE466-FE35-CDA8-9C8E-6783546D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96A4-FEC6-824F-8EAC-B1A1AE966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FC4A56-CBE4-4262-DF6B-B5BEBBA8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C4AA4-5B8E-CAD2-6A6B-C3F4517C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1BB7D-D9C4-F342-F7EB-8BDD2746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D9F6-DC5E-CA45-9521-5A7D07872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59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B5125C-049E-BB27-490B-A26182D1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73CF63-EEF7-AE2E-3355-702E00A6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DB76C3-3AF1-3D5D-8D9A-A7AB77B8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0B72-F3C9-F142-93DC-CAFDE3863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72B13-EAC2-7FCD-B21A-779C8E67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36ACD-A79D-3040-62E9-B8D00C97F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4E28-E1F8-835C-157D-95987BBAF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5632D-6F6E-2D33-9ED6-579EAB890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23EB-9CA9-33AD-9FCC-19D2105CF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FB789D-3450-2A46-A1A2-5F1DF6134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  <p:sldLayoutId id="2147484515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7257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geeksforgeeks.org/ml-introduction-to-transfer-learning/" TargetMode="External"/><Relationship Id="rId7" Type="http://schemas.openxmlformats.org/officeDocument/2006/relationships/hyperlink" Target="https://project.inria.fr/paiss/files/2018/07/zisserman-self-supervised.pdf" TargetMode="External"/><Relationship Id="rId2" Type="http://schemas.openxmlformats.org/officeDocument/2006/relationships/hyperlink" Target="https://www.webpages.uidaho.edu/vakanski/Courses/Adversarial_Machine_Learning/Lecture_16_Self-supervised_Learning.ppt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neptune.ai/blog/transfer-learning-guide-examples-for-images-and-text-in-keras" TargetMode="External"/><Relationship Id="rId5" Type="http://schemas.openxmlformats.org/officeDocument/2006/relationships/hyperlink" Target="https://geekpython.in/using-transfer-learning-for-deep-learning-model" TargetMode="External"/><Relationship Id="rId4" Type="http://schemas.openxmlformats.org/officeDocument/2006/relationships/hyperlink" Target="https://www.geeksforgeeks.org/ml-transfer-learning-with-convolutional-neural-networks/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eaLnBrk="1" hangingPunct="1">
              <a:spcBef>
                <a:spcPct val="50000"/>
              </a:spcBef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32</a:t>
            </a:r>
            <a:r>
              <a:rPr lang="en-US" sz="2330" b="1">
                <a:solidFill>
                  <a:srgbClr val="333399"/>
                </a:solidFill>
                <a:latin typeface="Arial" charset="0"/>
              </a:rPr>
              <a:t>: Transfer </a:t>
            </a: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Learning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7" y="1419785"/>
            <a:ext cx="4102722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Domain Adaptation</a:t>
            </a: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Leverage Out of Domain Data</a:t>
            </a:r>
          </a:p>
          <a:p>
            <a:pPr marL="171039" indent="-171039" defTabSz="887553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Notes</a:t>
            </a:r>
            <a:endParaRPr lang="en-US" sz="1747" b="1" kern="0" dirty="0">
              <a:solidFill>
                <a:srgbClr val="000000"/>
              </a:solidFill>
              <a:latin typeface="Arial"/>
              <a:hlinkClick r:id="rId2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3"/>
              </a:rPr>
              <a:t>What is Transfer Learning?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4"/>
              </a:rPr>
              <a:t>Transfer Learning with CNNs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5"/>
              </a:rPr>
              <a:t>Build a Model with Transfer Learning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6"/>
              </a:rPr>
              <a:t>Transfer Learning Guide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1039" indent="-171039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	 </a:t>
            </a:r>
          </a:p>
        </p:txBody>
      </p:sp>
      <p:pic>
        <p:nvPicPr>
          <p:cNvPr id="7" name="Picture 6" descr="Graphical user interface, timelin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42CBC6E-CFA1-D445-9409-43D797884F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36" y="1419785"/>
            <a:ext cx="3705843" cy="2708116"/>
          </a:xfrm>
          <a:prstGeom prst="rect">
            <a:avLst/>
          </a:prstGeom>
        </p:spPr>
      </p:pic>
      <p:pic>
        <p:nvPicPr>
          <p:cNvPr id="9" name="Picture 8" descr="A picture containing different, same, various, bunch&#10;&#10;Description automatically generated">
            <a:extLst>
              <a:ext uri="{FF2B5EF4-FFF2-40B4-BE49-F238E27FC236}">
                <a16:creationId xmlns:a16="http://schemas.microsoft.com/office/drawing/2014/main" id="{890F7D38-5770-9B45-B16B-7BE3C2D43E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65" y="4605071"/>
            <a:ext cx="3449215" cy="1489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CC4EBCE-E154-F17B-A57A-21FD1F922A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84200" y="5365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Parameters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7890" name="Picture 3" descr="scc">
            <a:extLst>
              <a:ext uri="{FF2B5EF4-FFF2-40B4-BE49-F238E27FC236}">
                <a16:creationId xmlns:a16="http://schemas.microsoft.com/office/drawing/2014/main" id="{1351EAF2-9949-D478-0CDC-CEE2E99B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895475"/>
            <a:ext cx="1878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E7103B7F-705B-94EA-39A1-F530BDBD8A4A}"/>
              </a:ext>
            </a:extLst>
          </p:cNvPr>
          <p:cNvSpPr/>
          <p:nvPr/>
        </p:nvSpPr>
        <p:spPr>
          <a:xfrm rot="16200000">
            <a:off x="3708400" y="2428875"/>
            <a:ext cx="381000" cy="6477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Box 23">
            <a:extLst>
              <a:ext uri="{FF2B5EF4-FFF2-40B4-BE49-F238E27FC236}">
                <a16:creationId xmlns:a16="http://schemas.microsoft.com/office/drawing/2014/main" id="{294F27B4-1FF5-A363-FA4F-EA60E5A7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2581275"/>
            <a:ext cx="356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Find coefficients w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using SVMs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3" name="Picture 3" descr="evrodem">
            <a:extLst>
              <a:ext uri="{FF2B5EF4-FFF2-40B4-BE49-F238E27FC236}">
                <a16:creationId xmlns:a16="http://schemas.microsoft.com/office/drawing/2014/main" id="{9919B878-F34C-A0EB-4D3C-AD07D8A6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800475"/>
            <a:ext cx="2286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>
            <a:extLst>
              <a:ext uri="{FF2B5EF4-FFF2-40B4-BE49-F238E27FC236}">
                <a16:creationId xmlns:a16="http://schemas.microsoft.com/office/drawing/2014/main" id="{305FE160-721B-9734-F28B-3C84E869EEB8}"/>
              </a:ext>
            </a:extLst>
          </p:cNvPr>
          <p:cNvSpPr/>
          <p:nvPr/>
        </p:nvSpPr>
        <p:spPr>
          <a:xfrm rot="16200000">
            <a:off x="3766344" y="4123531"/>
            <a:ext cx="3810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TextBox 23">
            <a:extLst>
              <a:ext uri="{FF2B5EF4-FFF2-40B4-BE49-F238E27FC236}">
                <a16:creationId xmlns:a16="http://schemas.microsoft.com/office/drawing/2014/main" id="{0F9BFD00-E686-0FC9-0E18-D3188E918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105275"/>
            <a:ext cx="3595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Find coefficients w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using SVMs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initializing the search with w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AA795DA-EC1B-D385-4F8A-2E85E9B470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Transfer</a:t>
            </a:r>
          </a:p>
        </p:txBody>
      </p:sp>
      <p:pic>
        <p:nvPicPr>
          <p:cNvPr id="39938" name="Picture 2" descr="C:\CentralRepository\MachineLearning\Projects\PatternsInAstronomy-Physics\SegmentsMarsLong\fig5tgars.jpg">
            <a:extLst>
              <a:ext uri="{FF2B5EF4-FFF2-40B4-BE49-F238E27FC236}">
                <a16:creationId xmlns:a16="http://schemas.microsoft.com/office/drawing/2014/main" id="{4ED16362-622E-FF5D-63DD-D4D951B4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2736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3">
            <a:extLst>
              <a:ext uri="{FF2B5EF4-FFF2-40B4-BE49-F238E27FC236}">
                <a16:creationId xmlns:a16="http://schemas.microsoft.com/office/drawing/2014/main" id="{0C771FB6-AB89-9D4D-8927-CDBEF5764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Identify common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Features to all tasks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F05732-EC18-E363-9B52-AD37BE19C42C}"/>
              </a:ext>
            </a:extLst>
          </p:cNvPr>
          <p:cNvCxnSpPr/>
          <p:nvPr/>
        </p:nvCxnSpPr>
        <p:spPr>
          <a:xfrm>
            <a:off x="5791200" y="33528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8DC0E8-6FCA-1317-A219-9B84F73A5D5E}"/>
              </a:ext>
            </a:extLst>
          </p:cNvPr>
          <p:cNvCxnSpPr/>
          <p:nvPr/>
        </p:nvCxnSpPr>
        <p:spPr>
          <a:xfrm>
            <a:off x="5867400" y="43434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B9B3F4-3E38-7406-3EF9-7369A02CBF6A}"/>
              </a:ext>
            </a:extLst>
          </p:cNvPr>
          <p:cNvCxnSpPr/>
          <p:nvPr/>
        </p:nvCxnSpPr>
        <p:spPr>
          <a:xfrm rot="5400000" flipH="1" flipV="1">
            <a:off x="5943600" y="4648200"/>
            <a:ext cx="685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F2B6AB-B255-DEDD-9B9F-736D9A16CF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in Astronomy: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Machine Learning Paradigm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986" name="Text Box 8">
            <a:extLst>
              <a:ext uri="{FF2B5EF4-FFF2-40B4-BE49-F238E27FC236}">
                <a16:creationId xmlns:a16="http://schemas.microsoft.com/office/drawing/2014/main" id="{482BA7CB-F54A-AB38-A5FC-D4163327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8350C84-F725-C023-36EB-B2BCDB30E34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143000" y="3825875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lIns="45720" rIns="45720" anchor="ctr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9462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4034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8606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3178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Transfer Learning?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What is Domain Adaptation?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A Case Study in Supernova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Ia</a:t>
            </a:r>
            <a:r>
              <a:rPr lang="en-US" altLang="en-US" sz="2400" dirty="0">
                <a:latin typeface="Times New Roman" panose="02020603050405020304" pitchFamily="18" charset="0"/>
              </a:rPr>
              <a:t> Classification</a:t>
            </a:r>
          </a:p>
          <a:p>
            <a:pPr marL="0" indent="0" eaLnBrk="1" hangingPunct="1">
              <a:defRPr/>
            </a:pP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F64622-90CA-2B3F-9AD0-D558D43FDC90}"/>
              </a:ext>
            </a:extLst>
          </p:cNvPr>
          <p:cNvSpPr/>
          <p:nvPr/>
        </p:nvSpPr>
        <p:spPr>
          <a:xfrm>
            <a:off x="838200" y="3352800"/>
            <a:ext cx="7315200" cy="8128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760A-3365-97E0-22F5-6EFEF27B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173038"/>
            <a:ext cx="7766050" cy="13271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 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A04F15EE-0F81-24D0-8A1D-549BD9ADA70E}"/>
              </a:ext>
            </a:extLst>
          </p:cNvPr>
          <p:cNvSpPr/>
          <p:nvPr/>
        </p:nvSpPr>
        <p:spPr>
          <a:xfrm>
            <a:off x="2430463" y="26543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26E98685-87CB-3D8C-8C3B-D2FF0EB15BFA}"/>
              </a:ext>
            </a:extLst>
          </p:cNvPr>
          <p:cNvSpPr/>
          <p:nvPr/>
        </p:nvSpPr>
        <p:spPr>
          <a:xfrm>
            <a:off x="29733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C2AE4DD2-989D-94B9-87B1-3B70A9C3DCE1}"/>
              </a:ext>
            </a:extLst>
          </p:cNvPr>
          <p:cNvSpPr/>
          <p:nvPr/>
        </p:nvSpPr>
        <p:spPr>
          <a:xfrm>
            <a:off x="1828800" y="3414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FEF5D26-9217-82EF-ED13-FFE13A4C8B97}"/>
              </a:ext>
            </a:extLst>
          </p:cNvPr>
          <p:cNvSpPr/>
          <p:nvPr/>
        </p:nvSpPr>
        <p:spPr>
          <a:xfrm>
            <a:off x="1752600" y="27368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0CF9BC58-AF2B-E384-DF3D-AE7071D9669F}"/>
              </a:ext>
            </a:extLst>
          </p:cNvPr>
          <p:cNvSpPr/>
          <p:nvPr/>
        </p:nvSpPr>
        <p:spPr>
          <a:xfrm>
            <a:off x="2419350" y="33416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98806511-E68E-2134-0206-5AEE8A773DC6}"/>
              </a:ext>
            </a:extLst>
          </p:cNvPr>
          <p:cNvSpPr/>
          <p:nvPr/>
        </p:nvSpPr>
        <p:spPr>
          <a:xfrm>
            <a:off x="3071813" y="29511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468FBF5-CF35-D58E-3017-195DD6A5660D}"/>
              </a:ext>
            </a:extLst>
          </p:cNvPr>
          <p:cNvSpPr/>
          <p:nvPr/>
        </p:nvSpPr>
        <p:spPr>
          <a:xfrm>
            <a:off x="2286000" y="39512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0D84DE8B-E3F1-6760-9E76-3F5B3DF4575B}"/>
              </a:ext>
            </a:extLst>
          </p:cNvPr>
          <p:cNvSpPr/>
          <p:nvPr/>
        </p:nvSpPr>
        <p:spPr>
          <a:xfrm>
            <a:off x="3001963" y="35052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7694215E-2D19-73E6-4B11-D345847B928A}"/>
              </a:ext>
            </a:extLst>
          </p:cNvPr>
          <p:cNvSpPr/>
          <p:nvPr/>
        </p:nvSpPr>
        <p:spPr>
          <a:xfrm>
            <a:off x="36718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F014DBA5-8500-F44D-F5B8-69B7A238F091}"/>
              </a:ext>
            </a:extLst>
          </p:cNvPr>
          <p:cNvSpPr/>
          <p:nvPr/>
        </p:nvSpPr>
        <p:spPr>
          <a:xfrm>
            <a:off x="1676400" y="4198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28D997A7-F691-E1B9-A61F-A26A1C88D164}"/>
              </a:ext>
            </a:extLst>
          </p:cNvPr>
          <p:cNvSpPr/>
          <p:nvPr/>
        </p:nvSpPr>
        <p:spPr>
          <a:xfrm>
            <a:off x="1328738" y="31845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3129E2C4-1329-BFB1-5863-C117EC7D4DB7}"/>
              </a:ext>
            </a:extLst>
          </p:cNvPr>
          <p:cNvSpPr/>
          <p:nvPr/>
        </p:nvSpPr>
        <p:spPr>
          <a:xfrm>
            <a:off x="1284288" y="3779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97BDDBCE-6F07-C465-BDE8-150050426187}"/>
              </a:ext>
            </a:extLst>
          </p:cNvPr>
          <p:cNvSpPr/>
          <p:nvPr/>
        </p:nvSpPr>
        <p:spPr>
          <a:xfrm>
            <a:off x="1219200" y="44259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3B63C090-731E-4CD5-E029-F447017B83C3}"/>
              </a:ext>
            </a:extLst>
          </p:cNvPr>
          <p:cNvSpPr/>
          <p:nvPr/>
        </p:nvSpPr>
        <p:spPr>
          <a:xfrm>
            <a:off x="762000" y="363696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4C137037-BDEF-7892-1D9B-FA3F652FD4F1}"/>
              </a:ext>
            </a:extLst>
          </p:cNvPr>
          <p:cNvSpPr/>
          <p:nvPr/>
        </p:nvSpPr>
        <p:spPr>
          <a:xfrm>
            <a:off x="3698875" y="28892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027061FC-F199-E3FC-F2B2-FBB6F5D3075C}"/>
              </a:ext>
            </a:extLst>
          </p:cNvPr>
          <p:cNvSpPr/>
          <p:nvPr/>
        </p:nvSpPr>
        <p:spPr>
          <a:xfrm>
            <a:off x="2286000" y="55626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CE674B55-EF64-9B37-7C21-5E105283AB22}"/>
              </a:ext>
            </a:extLst>
          </p:cNvPr>
          <p:cNvSpPr/>
          <p:nvPr/>
        </p:nvSpPr>
        <p:spPr>
          <a:xfrm>
            <a:off x="2647950" y="5829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97815001-0716-7269-6783-B80270908929}"/>
              </a:ext>
            </a:extLst>
          </p:cNvPr>
          <p:cNvSpPr/>
          <p:nvPr/>
        </p:nvSpPr>
        <p:spPr>
          <a:xfrm>
            <a:off x="4059238" y="49530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9CD0748F-637B-9BC0-BEF7-35A8C7254E73}"/>
              </a:ext>
            </a:extLst>
          </p:cNvPr>
          <p:cNvSpPr/>
          <p:nvPr/>
        </p:nvSpPr>
        <p:spPr>
          <a:xfrm>
            <a:off x="3502025" y="48387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4D59A1DD-8973-6497-0461-39F6FCC56548}"/>
              </a:ext>
            </a:extLst>
          </p:cNvPr>
          <p:cNvSpPr/>
          <p:nvPr/>
        </p:nvSpPr>
        <p:spPr>
          <a:xfrm>
            <a:off x="4587875" y="515143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0FF1FA57-6FAB-8700-A731-AFEBDD8C2E2C}"/>
              </a:ext>
            </a:extLst>
          </p:cNvPr>
          <p:cNvSpPr/>
          <p:nvPr/>
        </p:nvSpPr>
        <p:spPr>
          <a:xfrm>
            <a:off x="1847850" y="5829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30DF0906-6749-666D-D0EC-9AAFA4D82B15}"/>
              </a:ext>
            </a:extLst>
          </p:cNvPr>
          <p:cNvSpPr/>
          <p:nvPr/>
        </p:nvSpPr>
        <p:spPr>
          <a:xfrm>
            <a:off x="2887663" y="55181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2520F4DE-B325-E28F-C309-1063EA47A116}"/>
              </a:ext>
            </a:extLst>
          </p:cNvPr>
          <p:cNvSpPr/>
          <p:nvPr/>
        </p:nvSpPr>
        <p:spPr>
          <a:xfrm>
            <a:off x="3600450" y="567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8A8AD815-3B58-66DE-B994-369C6D754C0B}"/>
              </a:ext>
            </a:extLst>
          </p:cNvPr>
          <p:cNvSpPr/>
          <p:nvPr/>
        </p:nvSpPr>
        <p:spPr>
          <a:xfrm>
            <a:off x="3001963" y="52578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EA6F5E2A-F818-AE39-ED86-4180DE27E837}"/>
              </a:ext>
            </a:extLst>
          </p:cNvPr>
          <p:cNvSpPr/>
          <p:nvPr/>
        </p:nvSpPr>
        <p:spPr>
          <a:xfrm>
            <a:off x="3690938" y="603726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D407FB55-E7F8-0C26-8AB5-781DBCDFD485}"/>
              </a:ext>
            </a:extLst>
          </p:cNvPr>
          <p:cNvSpPr/>
          <p:nvPr/>
        </p:nvSpPr>
        <p:spPr>
          <a:xfrm>
            <a:off x="3575050" y="52895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90C9E3D5-C576-84BF-E30B-1386F2AA231A}"/>
              </a:ext>
            </a:extLst>
          </p:cNvPr>
          <p:cNvSpPr/>
          <p:nvPr/>
        </p:nvSpPr>
        <p:spPr>
          <a:xfrm>
            <a:off x="4949825" y="4289425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FC05014E-3B82-614B-A708-CE38BE72F1D3}"/>
              </a:ext>
            </a:extLst>
          </p:cNvPr>
          <p:cNvSpPr/>
          <p:nvPr/>
        </p:nvSpPr>
        <p:spPr>
          <a:xfrm>
            <a:off x="5078413" y="4818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07E9AE53-848A-6F55-05CA-13F6EBD48351}"/>
              </a:ext>
            </a:extLst>
          </p:cNvPr>
          <p:cNvSpPr/>
          <p:nvPr/>
        </p:nvSpPr>
        <p:spPr>
          <a:xfrm>
            <a:off x="4275138" y="44958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08128E60-BDC4-76C1-34FF-D33EDD75158E}"/>
              </a:ext>
            </a:extLst>
          </p:cNvPr>
          <p:cNvSpPr/>
          <p:nvPr/>
        </p:nvSpPr>
        <p:spPr>
          <a:xfrm>
            <a:off x="4329113" y="57467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F47845D3-8E71-11CE-9205-66CA8A97E60F}"/>
              </a:ext>
            </a:extLst>
          </p:cNvPr>
          <p:cNvSpPr/>
          <p:nvPr/>
        </p:nvSpPr>
        <p:spPr>
          <a:xfrm>
            <a:off x="2097088" y="62865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50F7AFD-EA4C-FE82-340F-180B887B66A4}"/>
              </a:ext>
            </a:extLst>
          </p:cNvPr>
          <p:cNvSpPr/>
          <p:nvPr/>
        </p:nvSpPr>
        <p:spPr>
          <a:xfrm>
            <a:off x="2209800" y="60563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F1B929-7957-9DF5-DFCE-8F7496312171}"/>
              </a:ext>
            </a:extLst>
          </p:cNvPr>
          <p:cNvCxnSpPr/>
          <p:nvPr/>
        </p:nvCxnSpPr>
        <p:spPr>
          <a:xfrm flipV="1">
            <a:off x="533400" y="1524000"/>
            <a:ext cx="6858000" cy="4741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6D7CB298-76EA-F841-A939-8E474CC4A402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3C6DCC-C065-1E05-3268-0BEF65376FCF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21C0109-423C-331F-7AAC-161CBE9864C3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D30C1B4-85BB-9814-CC7A-425031B929EE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DBEB496-3FEE-9752-F31D-75713CA9D13A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7A2F48-3E26-9D03-3EC8-2B6FE52446AA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861584E-935F-9672-5C64-F1C0F2A27231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4358AEB-25D0-E8DE-5030-90D2AD28EC2C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5774BDB-687D-4797-7427-73033D5FBB18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CC2DC0A-5CFB-BCD7-7DED-F7766C459CD5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28B30C-D7CB-665C-A772-A7C9D71B0DD8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B36876-FB38-3695-8FDE-A402CE349B13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0E2398D-27A5-E9C2-92AB-2CB7A7B5A054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B0838FE-EEB7-93B6-0C2A-2F040405ED3B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BAF3AF1-2156-006F-4DC2-25EB606143DC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12B6FB7-AD19-DBBD-9F29-55E8CCD457DD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75B00B2-9EFF-23F7-30AD-F311F11C43D7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9382BC2-457E-64AD-BE9A-ED8B2BF0E395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E5862AD-2B77-8636-77C3-B4E73855D382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255CDFD-F69D-B4AB-FE95-EA38C2FCA175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FA5FA23-ED92-5587-F858-DF3A2147C351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FE2EB71-E233-2937-7EE1-731019603F1C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70837E-6F93-6AC8-4B97-FFAD574A7E5F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F928953-8FCD-1C7B-19BE-8B901A755338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D202033-237E-B9C4-BFCD-653B8F5AACEA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02F5904-DAB9-BF3D-B025-95EBB2405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4981575"/>
            <a:ext cx="3438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9AF8A43A-921F-74C9-93E6-92A46ADCEAD0}"/>
              </a:ext>
            </a:extLst>
          </p:cNvPr>
          <p:cNvSpPr/>
          <p:nvPr/>
        </p:nvSpPr>
        <p:spPr>
          <a:xfrm>
            <a:off x="7939088" y="5068888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Minus 88">
            <a:extLst>
              <a:ext uri="{FF2B5EF4-FFF2-40B4-BE49-F238E27FC236}">
                <a16:creationId xmlns:a16="http://schemas.microsoft.com/office/drawing/2014/main" id="{B570A43B-9735-8EBB-84AD-F332CC87F133}"/>
              </a:ext>
            </a:extLst>
          </p:cNvPr>
          <p:cNvSpPr/>
          <p:nvPr/>
        </p:nvSpPr>
        <p:spPr>
          <a:xfrm>
            <a:off x="7881938" y="5380038"/>
            <a:ext cx="361950" cy="20796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BEF7ABA-478B-1BE4-CC12-A977782507FE}"/>
              </a:ext>
            </a:extLst>
          </p:cNvPr>
          <p:cNvSpPr/>
          <p:nvPr/>
        </p:nvSpPr>
        <p:spPr>
          <a:xfrm>
            <a:off x="8023225" y="564515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180D-D021-D5D2-D14E-DB57B951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425450"/>
            <a:ext cx="7764462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1D508A-AD15-5AC7-7705-899F580A6FA1}"/>
              </a:ext>
            </a:extLst>
          </p:cNvPr>
          <p:cNvCxnSpPr/>
          <p:nvPr/>
        </p:nvCxnSpPr>
        <p:spPr>
          <a:xfrm flipV="1">
            <a:off x="533400" y="1524000"/>
            <a:ext cx="6858000" cy="4741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93499E7-F8C4-17FD-3121-844AFBB2F4EF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AA472B-7DC2-11A7-4C76-596C8D55BE3E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22C3C1E-C285-B17B-535F-E19A1E1C44F8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1BA1A47-082D-D063-8EA2-EE2407645018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35E73E7-EF09-997D-CE6A-2408171793DE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562CE71-712C-CF37-E47C-874B9875A38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73152E-C1E1-DD61-788F-F81D97725852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5F147C-29AC-3212-1FFB-3B5E42BF836A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4CD01E-A3F7-1854-C9E5-381E1F23138E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758F145-0497-FC86-EF47-6771536F137C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185256D-1F63-41A2-A90D-BC26FBE4E126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CAE82CC-7099-2BC4-FFCC-03DA2E6A29E3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C0482EF-D141-54A8-C663-4A39C0C23EDF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23C568D-7902-10F2-FD26-F2F2100BE32E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86B66B-B9BA-F5B2-5C7C-09FDD447B53A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8B732CC-6D13-5E69-D8B3-1794B3627C91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0CBAA27-D9F0-4CBD-5E02-1CDD002F1015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9125C40-859C-CA3B-394A-C77D6CA2E9EF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6CDCA99-8DA1-E3B4-AB25-19FE7F0EDA6A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085B840-9911-63A5-5BF4-18A3BC8CA53D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E1F6612-ED47-EBA9-6919-A5BBB6CE8770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14164A9-F835-6625-B362-AC772F80C40A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DEC2C2A-C052-1FF1-0C83-4D924DC22CCB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4EBCB9F-31DE-9FFB-42FC-149F034BD437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B46A07A-40CA-28AE-E274-BB5B44580C01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73" name="TextBox 30">
            <a:extLst>
              <a:ext uri="{FF2B5EF4-FFF2-40B4-BE49-F238E27FC236}">
                <a16:creationId xmlns:a16="http://schemas.microsoft.com/office/drawing/2014/main" id="{446C8296-00ED-0452-42EA-635EEC1D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5638800"/>
            <a:ext cx="24717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 Class 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812AFD1-EE06-8ABC-1816-C5492D5D7B65}"/>
              </a:ext>
            </a:extLst>
          </p:cNvPr>
          <p:cNvSpPr/>
          <p:nvPr/>
        </p:nvSpPr>
        <p:spPr>
          <a:xfrm>
            <a:off x="6781800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E48C36-BEDE-29E7-D45B-4CE26EB46373}"/>
              </a:ext>
            </a:extLst>
          </p:cNvPr>
          <p:cNvSpPr/>
          <p:nvPr/>
        </p:nvSpPr>
        <p:spPr>
          <a:xfrm>
            <a:off x="6781800" y="5992813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33289800-8BDE-189C-D8B1-E5783FB65443}"/>
              </a:ext>
            </a:extLst>
          </p:cNvPr>
          <p:cNvSpPr/>
          <p:nvPr/>
        </p:nvSpPr>
        <p:spPr>
          <a:xfrm>
            <a:off x="5440363" y="2882900"/>
            <a:ext cx="311150" cy="3175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55BDCE54-DCE0-520D-F37F-BE2AA9C77CEF}"/>
              </a:ext>
            </a:extLst>
          </p:cNvPr>
          <p:cNvSpPr/>
          <p:nvPr/>
        </p:nvSpPr>
        <p:spPr>
          <a:xfrm>
            <a:off x="5867400" y="2633663"/>
            <a:ext cx="311150" cy="3175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Multiply 34">
            <a:extLst>
              <a:ext uri="{FF2B5EF4-FFF2-40B4-BE49-F238E27FC236}">
                <a16:creationId xmlns:a16="http://schemas.microsoft.com/office/drawing/2014/main" id="{BEC11454-6EEB-C96B-8729-8601D0F8654B}"/>
              </a:ext>
            </a:extLst>
          </p:cNvPr>
          <p:cNvSpPr/>
          <p:nvPr/>
        </p:nvSpPr>
        <p:spPr>
          <a:xfrm>
            <a:off x="6251575" y="2389188"/>
            <a:ext cx="311150" cy="3175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426ACDF-46D5-9369-2BF1-299F7AED60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77825" y="3873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0E72C6-7B2D-CA70-6B16-06562ACE5E25}"/>
              </a:ext>
            </a:extLst>
          </p:cNvPr>
          <p:cNvSpPr/>
          <p:nvPr/>
        </p:nvSpPr>
        <p:spPr>
          <a:xfrm>
            <a:off x="611188" y="1811338"/>
            <a:ext cx="1012825" cy="126365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F53D7F-6EEA-C706-0861-951FD34421F9}"/>
              </a:ext>
            </a:extLst>
          </p:cNvPr>
          <p:cNvSpPr/>
          <p:nvPr/>
        </p:nvSpPr>
        <p:spPr>
          <a:xfrm>
            <a:off x="611188" y="3765550"/>
            <a:ext cx="1012825" cy="1447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Domain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20C744-0B0A-FEF2-FAF7-2756A0903089}"/>
              </a:ext>
            </a:extLst>
          </p:cNvPr>
          <p:cNvSpPr/>
          <p:nvPr/>
        </p:nvSpPr>
        <p:spPr>
          <a:xfrm>
            <a:off x="2286000" y="1676400"/>
            <a:ext cx="1620838" cy="1238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Labeled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7ADA0E-D718-612F-A26A-21798D05772D}"/>
              </a:ext>
            </a:extLst>
          </p:cNvPr>
          <p:cNvSpPr/>
          <p:nvPr/>
        </p:nvSpPr>
        <p:spPr>
          <a:xfrm>
            <a:off x="2286000" y="3765550"/>
            <a:ext cx="1889125" cy="11890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Unlabeled Target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EFD36-F045-5C47-7260-DD47CCB33933}"/>
              </a:ext>
            </a:extLst>
          </p:cNvPr>
          <p:cNvSpPr/>
          <p:nvPr/>
        </p:nvSpPr>
        <p:spPr>
          <a:xfrm>
            <a:off x="4646613" y="1825625"/>
            <a:ext cx="1344612" cy="98107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C0A909-4AF9-6F27-66AC-0C18E13B6486}"/>
              </a:ext>
            </a:extLst>
          </p:cNvPr>
          <p:cNvSpPr/>
          <p:nvPr/>
        </p:nvSpPr>
        <p:spPr>
          <a:xfrm>
            <a:off x="6840582" y="4037674"/>
            <a:ext cx="1661998" cy="5131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9330B2-700F-F8AE-FA14-1ABB25615DA3}"/>
              </a:ext>
            </a:extLst>
          </p:cNvPr>
          <p:cNvSpPr/>
          <p:nvPr/>
        </p:nvSpPr>
        <p:spPr>
          <a:xfrm>
            <a:off x="6862763" y="5432425"/>
            <a:ext cx="1716087" cy="908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Labels</a:t>
            </a:r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60216A30-76F7-F660-643E-BDF2C8EE76F6}"/>
              </a:ext>
            </a:extLst>
          </p:cNvPr>
          <p:cNvSpPr/>
          <p:nvPr/>
        </p:nvSpPr>
        <p:spPr>
          <a:xfrm>
            <a:off x="7065963" y="175895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</a:p>
        </p:txBody>
      </p:sp>
      <p:sp>
        <p:nvSpPr>
          <p:cNvPr id="34" name="Flowchart: Magnetic Disk 33">
            <a:extLst>
              <a:ext uri="{FF2B5EF4-FFF2-40B4-BE49-F238E27FC236}">
                <a16:creationId xmlns:a16="http://schemas.microsoft.com/office/drawing/2014/main" id="{02D6373A-9E4C-03A9-09BF-9AECABD8DEC4}"/>
              </a:ext>
            </a:extLst>
          </p:cNvPr>
          <p:cNvSpPr/>
          <p:nvPr/>
        </p:nvSpPr>
        <p:spPr>
          <a:xfrm>
            <a:off x="5019675" y="3903663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BEC3D887-E138-1E27-72DB-A85BD5E4A9DB}"/>
              </a:ext>
            </a:extLst>
          </p:cNvPr>
          <p:cNvSpPr/>
          <p:nvPr/>
        </p:nvSpPr>
        <p:spPr>
          <a:xfrm rot="16200000">
            <a:off x="1726407" y="2085181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F65A4CED-3D61-2C46-DF08-37A916AC1951}"/>
              </a:ext>
            </a:extLst>
          </p:cNvPr>
          <p:cNvSpPr/>
          <p:nvPr/>
        </p:nvSpPr>
        <p:spPr>
          <a:xfrm rot="13563815">
            <a:off x="3945732" y="2747168"/>
            <a:ext cx="381000" cy="12239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5F791044-F4D1-88C1-C49A-3D506954AEA0}"/>
              </a:ext>
            </a:extLst>
          </p:cNvPr>
          <p:cNvSpPr/>
          <p:nvPr/>
        </p:nvSpPr>
        <p:spPr>
          <a:xfrm rot="16200000">
            <a:off x="4293394" y="4067969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375D52B3-F6B2-B4C6-10CD-5C422077D75B}"/>
              </a:ext>
            </a:extLst>
          </p:cNvPr>
          <p:cNvSpPr/>
          <p:nvPr/>
        </p:nvSpPr>
        <p:spPr>
          <a:xfrm rot="16200000">
            <a:off x="6244432" y="2008981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67DEB38A-7A10-94DE-BBE1-DC28B88DEA35}"/>
              </a:ext>
            </a:extLst>
          </p:cNvPr>
          <p:cNvSpPr/>
          <p:nvPr/>
        </p:nvSpPr>
        <p:spPr>
          <a:xfrm rot="16200000">
            <a:off x="4073525" y="2039938"/>
            <a:ext cx="381000" cy="584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44621675-F76F-09FB-F7B9-48325B0A2B2C}"/>
              </a:ext>
            </a:extLst>
          </p:cNvPr>
          <p:cNvSpPr/>
          <p:nvPr/>
        </p:nvSpPr>
        <p:spPr>
          <a:xfrm rot="16200000">
            <a:off x="1751807" y="4067969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51556219-99CB-4F70-A016-5A2D51172A5C}"/>
              </a:ext>
            </a:extLst>
          </p:cNvPr>
          <p:cNvSpPr/>
          <p:nvPr/>
        </p:nvSpPr>
        <p:spPr>
          <a:xfrm>
            <a:off x="7318375" y="2886075"/>
            <a:ext cx="381000" cy="6127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00057D42-20F7-7DEA-059B-48199698A660}"/>
              </a:ext>
            </a:extLst>
          </p:cNvPr>
          <p:cNvSpPr/>
          <p:nvPr/>
        </p:nvSpPr>
        <p:spPr>
          <a:xfrm rot="16200000">
            <a:off x="6160294" y="4045744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A0BFAB94-997D-086B-E9A2-43B4ABFF68D8}"/>
              </a:ext>
            </a:extLst>
          </p:cNvPr>
          <p:cNvSpPr/>
          <p:nvPr/>
        </p:nvSpPr>
        <p:spPr>
          <a:xfrm>
            <a:off x="7340600" y="4730750"/>
            <a:ext cx="381000" cy="6127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729B-FC4A-38A3-5F88-0E415036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492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 Shift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A36ABC4F-D317-52FD-C1F7-4670F3AE68D6}"/>
              </a:ext>
            </a:extLst>
          </p:cNvPr>
          <p:cNvSpPr/>
          <p:nvPr/>
        </p:nvSpPr>
        <p:spPr>
          <a:xfrm>
            <a:off x="2430463" y="26543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8FFA525C-F21E-0F03-2470-FCDBAC222CF3}"/>
              </a:ext>
            </a:extLst>
          </p:cNvPr>
          <p:cNvSpPr/>
          <p:nvPr/>
        </p:nvSpPr>
        <p:spPr>
          <a:xfrm>
            <a:off x="29733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86AF58C6-60F1-389B-5573-1FEC31497055}"/>
              </a:ext>
            </a:extLst>
          </p:cNvPr>
          <p:cNvSpPr/>
          <p:nvPr/>
        </p:nvSpPr>
        <p:spPr>
          <a:xfrm>
            <a:off x="1828800" y="3414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F41CD3D-ECE3-3582-B0E2-05C1B06910D2}"/>
              </a:ext>
            </a:extLst>
          </p:cNvPr>
          <p:cNvSpPr/>
          <p:nvPr/>
        </p:nvSpPr>
        <p:spPr>
          <a:xfrm>
            <a:off x="1752600" y="27368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A7CC4E97-1E5E-0E18-C86A-499DB3950899}"/>
              </a:ext>
            </a:extLst>
          </p:cNvPr>
          <p:cNvSpPr/>
          <p:nvPr/>
        </p:nvSpPr>
        <p:spPr>
          <a:xfrm>
            <a:off x="2419350" y="33416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88BA1A30-AA81-AAA2-78D9-23F634A8A895}"/>
              </a:ext>
            </a:extLst>
          </p:cNvPr>
          <p:cNvSpPr/>
          <p:nvPr/>
        </p:nvSpPr>
        <p:spPr>
          <a:xfrm>
            <a:off x="3071813" y="29511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15A47A8F-9C32-C217-7533-2D7B698ECEA3}"/>
              </a:ext>
            </a:extLst>
          </p:cNvPr>
          <p:cNvSpPr/>
          <p:nvPr/>
        </p:nvSpPr>
        <p:spPr>
          <a:xfrm>
            <a:off x="2286000" y="39512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6E448284-FEE4-8E12-0C94-CC1AB12CF3E2}"/>
              </a:ext>
            </a:extLst>
          </p:cNvPr>
          <p:cNvSpPr/>
          <p:nvPr/>
        </p:nvSpPr>
        <p:spPr>
          <a:xfrm>
            <a:off x="3001963" y="35052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A75DB318-3EC7-246B-A3CF-581BDA0D99E9}"/>
              </a:ext>
            </a:extLst>
          </p:cNvPr>
          <p:cNvSpPr/>
          <p:nvPr/>
        </p:nvSpPr>
        <p:spPr>
          <a:xfrm>
            <a:off x="36718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F11A281A-F478-1D00-DEDF-2B073188A526}"/>
              </a:ext>
            </a:extLst>
          </p:cNvPr>
          <p:cNvSpPr/>
          <p:nvPr/>
        </p:nvSpPr>
        <p:spPr>
          <a:xfrm>
            <a:off x="1676400" y="4198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9AB8E1A5-0420-5C76-F822-70695F249370}"/>
              </a:ext>
            </a:extLst>
          </p:cNvPr>
          <p:cNvSpPr/>
          <p:nvPr/>
        </p:nvSpPr>
        <p:spPr>
          <a:xfrm>
            <a:off x="1328738" y="31845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F5D0A03E-72A6-53C3-094A-E7A37B55EA9C}"/>
              </a:ext>
            </a:extLst>
          </p:cNvPr>
          <p:cNvSpPr/>
          <p:nvPr/>
        </p:nvSpPr>
        <p:spPr>
          <a:xfrm>
            <a:off x="1284288" y="3779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40A28736-20A5-88C3-EC41-72B8660BE2F9}"/>
              </a:ext>
            </a:extLst>
          </p:cNvPr>
          <p:cNvSpPr/>
          <p:nvPr/>
        </p:nvSpPr>
        <p:spPr>
          <a:xfrm>
            <a:off x="1219200" y="44259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91990EB2-FA3E-D0CD-916B-B9F235DDEF03}"/>
              </a:ext>
            </a:extLst>
          </p:cNvPr>
          <p:cNvSpPr/>
          <p:nvPr/>
        </p:nvSpPr>
        <p:spPr>
          <a:xfrm>
            <a:off x="762000" y="363696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D62B0187-8644-E905-45F0-6ADFAE2F7889}"/>
              </a:ext>
            </a:extLst>
          </p:cNvPr>
          <p:cNvSpPr/>
          <p:nvPr/>
        </p:nvSpPr>
        <p:spPr>
          <a:xfrm>
            <a:off x="3698875" y="28892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334F3034-6549-C80D-9B77-D5D128E1AAD2}"/>
              </a:ext>
            </a:extLst>
          </p:cNvPr>
          <p:cNvSpPr/>
          <p:nvPr/>
        </p:nvSpPr>
        <p:spPr>
          <a:xfrm>
            <a:off x="2286000" y="55626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AA99EABB-FC58-0677-3C11-DE482EF0CD38}"/>
              </a:ext>
            </a:extLst>
          </p:cNvPr>
          <p:cNvSpPr/>
          <p:nvPr/>
        </p:nvSpPr>
        <p:spPr>
          <a:xfrm>
            <a:off x="2647950" y="5829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7AF23A7B-2B91-9BEB-DE17-63518A94AD9E}"/>
              </a:ext>
            </a:extLst>
          </p:cNvPr>
          <p:cNvSpPr/>
          <p:nvPr/>
        </p:nvSpPr>
        <p:spPr>
          <a:xfrm>
            <a:off x="4059238" y="49530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E791FEA7-C51F-22A3-C00F-49D6562C968A}"/>
              </a:ext>
            </a:extLst>
          </p:cNvPr>
          <p:cNvSpPr/>
          <p:nvPr/>
        </p:nvSpPr>
        <p:spPr>
          <a:xfrm>
            <a:off x="3502025" y="48387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C9C34C72-9BEF-5723-4CE4-5CF55BE00140}"/>
              </a:ext>
            </a:extLst>
          </p:cNvPr>
          <p:cNvSpPr/>
          <p:nvPr/>
        </p:nvSpPr>
        <p:spPr>
          <a:xfrm>
            <a:off x="4587875" y="515143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FE9216AD-A50E-6587-0249-71DD861FEAB0}"/>
              </a:ext>
            </a:extLst>
          </p:cNvPr>
          <p:cNvSpPr/>
          <p:nvPr/>
        </p:nvSpPr>
        <p:spPr>
          <a:xfrm>
            <a:off x="1847850" y="5829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54A6A0D7-879B-F4B5-753B-5602E1A5A61E}"/>
              </a:ext>
            </a:extLst>
          </p:cNvPr>
          <p:cNvSpPr/>
          <p:nvPr/>
        </p:nvSpPr>
        <p:spPr>
          <a:xfrm>
            <a:off x="2887663" y="55181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40106F56-CE6C-57D6-7046-3764C4A90030}"/>
              </a:ext>
            </a:extLst>
          </p:cNvPr>
          <p:cNvSpPr/>
          <p:nvPr/>
        </p:nvSpPr>
        <p:spPr>
          <a:xfrm>
            <a:off x="3600450" y="567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1B1ED2D9-6FBE-FE52-D9A6-3E3DE6259A3A}"/>
              </a:ext>
            </a:extLst>
          </p:cNvPr>
          <p:cNvSpPr/>
          <p:nvPr/>
        </p:nvSpPr>
        <p:spPr>
          <a:xfrm>
            <a:off x="3001963" y="52578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E0BCED31-6597-2755-B1B6-D8B53E23E299}"/>
              </a:ext>
            </a:extLst>
          </p:cNvPr>
          <p:cNvSpPr/>
          <p:nvPr/>
        </p:nvSpPr>
        <p:spPr>
          <a:xfrm>
            <a:off x="3690938" y="603726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A6E0965E-3819-EFC2-5397-1F0597DA70C3}"/>
              </a:ext>
            </a:extLst>
          </p:cNvPr>
          <p:cNvSpPr/>
          <p:nvPr/>
        </p:nvSpPr>
        <p:spPr>
          <a:xfrm>
            <a:off x="3575050" y="52895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AABCE0EA-2CE5-2B1C-03B2-9B065AD45A11}"/>
              </a:ext>
            </a:extLst>
          </p:cNvPr>
          <p:cNvSpPr/>
          <p:nvPr/>
        </p:nvSpPr>
        <p:spPr>
          <a:xfrm>
            <a:off x="4949825" y="4289425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47A2645C-214C-BA70-9BAF-C3CAF732AD2C}"/>
              </a:ext>
            </a:extLst>
          </p:cNvPr>
          <p:cNvSpPr/>
          <p:nvPr/>
        </p:nvSpPr>
        <p:spPr>
          <a:xfrm>
            <a:off x="5078413" y="4818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C06551EA-C0A5-DD19-ECF5-00A4ED90F6E9}"/>
              </a:ext>
            </a:extLst>
          </p:cNvPr>
          <p:cNvSpPr/>
          <p:nvPr/>
        </p:nvSpPr>
        <p:spPr>
          <a:xfrm>
            <a:off x="4275138" y="44958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A45795AB-5C69-0604-7A6B-05108E1D05AD}"/>
              </a:ext>
            </a:extLst>
          </p:cNvPr>
          <p:cNvSpPr/>
          <p:nvPr/>
        </p:nvSpPr>
        <p:spPr>
          <a:xfrm>
            <a:off x="4329113" y="57467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4D72312A-2C6B-C7D6-AD27-D70EA1E69BD9}"/>
              </a:ext>
            </a:extLst>
          </p:cNvPr>
          <p:cNvSpPr/>
          <p:nvPr/>
        </p:nvSpPr>
        <p:spPr>
          <a:xfrm>
            <a:off x="2097088" y="62865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985BC0E-197E-B1CC-97DE-F63D50C66B80}"/>
              </a:ext>
            </a:extLst>
          </p:cNvPr>
          <p:cNvSpPr/>
          <p:nvPr/>
        </p:nvSpPr>
        <p:spPr>
          <a:xfrm>
            <a:off x="2209800" y="60563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5249A69-FEF8-05B2-40BE-C93A05A050B3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CAAED23-6B66-598C-A818-8670AAA2D702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9615994-7B97-E2D3-EB7B-B288B856D4B1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6819DB7-7255-514C-7D6B-64E817E55999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1E1681-D006-0CF8-BBA6-1248BF35209D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0C92093-4DF0-248C-5688-2718D248E3B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2F36251-B625-A2F7-BFA9-503FEA0A6D1A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57DEC2-285A-53F5-EBDE-19C1499E821A}"/>
              </a:ext>
            </a:extLst>
          </p:cNvPr>
          <p:cNvSpPr/>
          <p:nvPr/>
        </p:nvSpPr>
        <p:spPr>
          <a:xfrm>
            <a:off x="6096000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3818912-6FE5-392C-5DD3-3C188BD0B218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96EC9A7-E59E-B9AD-D55F-55C20C2E6287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284794-A917-1C13-C127-95B904EAF6B5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3771CC1-0578-AF6C-BBF8-5246CCC2E58C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3D4AB57-3A46-9221-D88C-61F187D33891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EF011F5-2B8D-AC3F-0802-C7701487E6B7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5E702A2-329D-7642-E41D-525678095E05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3A7AD18-9AAB-1835-4673-F5E8F9BF3F9E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076B90-4C25-B884-1DE9-20F32AF95E0B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C507430-5F83-FDAF-8AA5-BDC1001364EB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4E3B96F-4930-DE02-61BD-7E8BE2E84173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108443C-B4A2-7099-A996-90236D6E43A5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6B1A2A4-365D-7D3A-FEE3-33663764549E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2562CD-D200-D951-D4BF-2232728905D5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08C2790-EE8D-6E46-CDD9-22C0E844AFF7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6FA9F4E-8CA5-3A0B-A091-EB03623E3BBA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267D460-C5D0-9B1E-65F9-10BA733311FE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F1A1910D-D98C-81BF-7D26-76DD1B512099}"/>
              </a:ext>
            </a:extLst>
          </p:cNvPr>
          <p:cNvSpPr/>
          <p:nvPr/>
        </p:nvSpPr>
        <p:spPr>
          <a:xfrm>
            <a:off x="4419600" y="2362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3E7E6E2C-7C18-97AA-FE3E-757BEE5F0693}"/>
              </a:ext>
            </a:extLst>
          </p:cNvPr>
          <p:cNvSpPr/>
          <p:nvPr/>
        </p:nvSpPr>
        <p:spPr>
          <a:xfrm>
            <a:off x="4648200" y="1600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Plus 90">
            <a:extLst>
              <a:ext uri="{FF2B5EF4-FFF2-40B4-BE49-F238E27FC236}">
                <a16:creationId xmlns:a16="http://schemas.microsoft.com/office/drawing/2014/main" id="{FEEE3C96-9854-E783-5F1E-D4338FAAE63E}"/>
              </a:ext>
            </a:extLst>
          </p:cNvPr>
          <p:cNvSpPr/>
          <p:nvPr/>
        </p:nvSpPr>
        <p:spPr>
          <a:xfrm>
            <a:off x="5181600" y="17526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E9609F09-FE3B-C6F4-0F8D-B58E9380395B}"/>
              </a:ext>
            </a:extLst>
          </p:cNvPr>
          <p:cNvSpPr/>
          <p:nvPr/>
        </p:nvSpPr>
        <p:spPr>
          <a:xfrm>
            <a:off x="1344613" y="3103563"/>
            <a:ext cx="5610225" cy="2452687"/>
          </a:xfrm>
          <a:custGeom>
            <a:avLst/>
            <a:gdLst>
              <a:gd name="connsiteX0" fmla="*/ 0 w 5611091"/>
              <a:gd name="connsiteY0" fmla="*/ 2452255 h 2452255"/>
              <a:gd name="connsiteX1" fmla="*/ 3380509 w 5611091"/>
              <a:gd name="connsiteY1" fmla="*/ 457200 h 2452255"/>
              <a:gd name="connsiteX2" fmla="*/ 5611091 w 5611091"/>
              <a:gd name="connsiteY2" fmla="*/ 0 h 2452255"/>
              <a:gd name="connsiteX3" fmla="*/ 5611091 w 5611091"/>
              <a:gd name="connsiteY3" fmla="*/ 0 h 245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091" h="2452255">
                <a:moveTo>
                  <a:pt x="0" y="2452255"/>
                </a:moveTo>
                <a:cubicBezTo>
                  <a:pt x="1222663" y="1659082"/>
                  <a:pt x="2445327" y="865909"/>
                  <a:pt x="3380509" y="457200"/>
                </a:cubicBezTo>
                <a:cubicBezTo>
                  <a:pt x="4315691" y="48491"/>
                  <a:pt x="5611091" y="0"/>
                  <a:pt x="5611091" y="0"/>
                </a:cubicBezTo>
                <a:lnTo>
                  <a:pt x="5611091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461B1FD-75A4-B4F4-E062-E1BCE8C2FEEC}"/>
              </a:ext>
            </a:extLst>
          </p:cNvPr>
          <p:cNvCxnSpPr>
            <a:stCxn id="95" idx="0"/>
          </p:cNvCxnSpPr>
          <p:nvPr/>
        </p:nvCxnSpPr>
        <p:spPr>
          <a:xfrm flipV="1">
            <a:off x="1344613" y="1676400"/>
            <a:ext cx="6046787" cy="38798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Minus 91">
            <a:extLst>
              <a:ext uri="{FF2B5EF4-FFF2-40B4-BE49-F238E27FC236}">
                <a16:creationId xmlns:a16="http://schemas.microsoft.com/office/drawing/2014/main" id="{BDE3CD23-AC38-A69E-16CC-350024B63284}"/>
              </a:ext>
            </a:extLst>
          </p:cNvPr>
          <p:cNvSpPr/>
          <p:nvPr/>
        </p:nvSpPr>
        <p:spPr>
          <a:xfrm>
            <a:off x="5910263" y="49577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1FDDEEA0-C0F9-3E37-52B3-0159F477617A}"/>
              </a:ext>
            </a:extLst>
          </p:cNvPr>
          <p:cNvSpPr/>
          <p:nvPr/>
        </p:nvSpPr>
        <p:spPr>
          <a:xfrm>
            <a:off x="4991100" y="5448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inus 93">
            <a:extLst>
              <a:ext uri="{FF2B5EF4-FFF2-40B4-BE49-F238E27FC236}">
                <a16:creationId xmlns:a16="http://schemas.microsoft.com/office/drawing/2014/main" id="{AA4B11F4-14E3-18FE-8E22-9CD9EF575D7D}"/>
              </a:ext>
            </a:extLst>
          </p:cNvPr>
          <p:cNvSpPr/>
          <p:nvPr/>
        </p:nvSpPr>
        <p:spPr>
          <a:xfrm>
            <a:off x="5233988" y="5164138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60" name="TextBox 95">
            <a:extLst>
              <a:ext uri="{FF2B5EF4-FFF2-40B4-BE49-F238E27FC236}">
                <a16:creationId xmlns:a16="http://schemas.microsoft.com/office/drawing/2014/main" id="{92E84F0C-F5BF-01EF-D029-7E6CBB5D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102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 Class 2</a:t>
            </a:r>
          </a:p>
        </p:txBody>
      </p:sp>
      <p:sp>
        <p:nvSpPr>
          <p:cNvPr id="97" name="Plus 96">
            <a:extLst>
              <a:ext uri="{FF2B5EF4-FFF2-40B4-BE49-F238E27FC236}">
                <a16:creationId xmlns:a16="http://schemas.microsoft.com/office/drawing/2014/main" id="{A7F4D847-EF52-042F-1C24-3C657C018872}"/>
              </a:ext>
            </a:extLst>
          </p:cNvPr>
          <p:cNvSpPr/>
          <p:nvPr/>
        </p:nvSpPr>
        <p:spPr>
          <a:xfrm>
            <a:off x="6650038" y="5480050"/>
            <a:ext cx="304800" cy="223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543EE1BD-20EA-E0B4-1169-68BA1C8BC87A}"/>
              </a:ext>
            </a:extLst>
          </p:cNvPr>
          <p:cNvSpPr/>
          <p:nvPr/>
        </p:nvSpPr>
        <p:spPr>
          <a:xfrm>
            <a:off x="6621463" y="57927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1308FB8-7E11-61BB-AB6F-D843A7A5C560}"/>
              </a:ext>
            </a:extLst>
          </p:cNvPr>
          <p:cNvSpPr/>
          <p:nvPr/>
        </p:nvSpPr>
        <p:spPr>
          <a:xfrm>
            <a:off x="6726238" y="60563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F68E725-01D9-E520-E63E-0AC3D3F12256}"/>
              </a:ext>
            </a:extLst>
          </p:cNvPr>
          <p:cNvSpPr/>
          <p:nvPr/>
        </p:nvSpPr>
        <p:spPr>
          <a:xfrm>
            <a:off x="6726238" y="6351588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CD2CF2E3-25CF-55BF-D93F-E656F82863B5}"/>
              </a:ext>
            </a:extLst>
          </p:cNvPr>
          <p:cNvSpPr/>
          <p:nvPr/>
        </p:nvSpPr>
        <p:spPr>
          <a:xfrm>
            <a:off x="1828800" y="4579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Plus 89">
            <a:extLst>
              <a:ext uri="{FF2B5EF4-FFF2-40B4-BE49-F238E27FC236}">
                <a16:creationId xmlns:a16="http://schemas.microsoft.com/office/drawing/2014/main" id="{3BDFEE41-5BE6-2B6D-71E0-A31DE6192269}"/>
              </a:ext>
            </a:extLst>
          </p:cNvPr>
          <p:cNvSpPr/>
          <p:nvPr/>
        </p:nvSpPr>
        <p:spPr>
          <a:xfrm>
            <a:off x="1390650" y="481488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642070A1-C75C-30A8-E33A-4A001F5F2D19}"/>
              </a:ext>
            </a:extLst>
          </p:cNvPr>
          <p:cNvSpPr/>
          <p:nvPr/>
        </p:nvSpPr>
        <p:spPr>
          <a:xfrm>
            <a:off x="2109788" y="51863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Minus 101">
            <a:extLst>
              <a:ext uri="{FF2B5EF4-FFF2-40B4-BE49-F238E27FC236}">
                <a16:creationId xmlns:a16="http://schemas.microsoft.com/office/drawing/2014/main" id="{3DA59B45-3C9C-824A-1395-9B6968055825}"/>
              </a:ext>
            </a:extLst>
          </p:cNvPr>
          <p:cNvSpPr/>
          <p:nvPr/>
        </p:nvSpPr>
        <p:spPr>
          <a:xfrm>
            <a:off x="1724025" y="54102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204" name="Rectangle 2">
            <a:extLst>
              <a:ext uri="{FF2B5EF4-FFF2-40B4-BE49-F238E27FC236}">
                <a16:creationId xmlns:a16="http://schemas.microsoft.com/office/drawing/2014/main" id="{4DAC6E9B-883D-7D2E-A541-879DFAEF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63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Covariate Shift: 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(X) ≠ 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(X) , 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(Y|X) = 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(Y|X)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D3B7-F55F-7494-0741-003F2507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225425"/>
            <a:ext cx="776605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76D43801-0CD9-B48D-B2AC-E339F87C1BF9}"/>
              </a:ext>
            </a:extLst>
          </p:cNvPr>
          <p:cNvSpPr/>
          <p:nvPr/>
        </p:nvSpPr>
        <p:spPr>
          <a:xfrm>
            <a:off x="2430463" y="26543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74A615E3-CFD1-4DB0-7859-843C9A9BFC54}"/>
              </a:ext>
            </a:extLst>
          </p:cNvPr>
          <p:cNvSpPr/>
          <p:nvPr/>
        </p:nvSpPr>
        <p:spPr>
          <a:xfrm>
            <a:off x="29733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10D6A04F-9BCE-D9CF-918D-06355784161A}"/>
              </a:ext>
            </a:extLst>
          </p:cNvPr>
          <p:cNvSpPr/>
          <p:nvPr/>
        </p:nvSpPr>
        <p:spPr>
          <a:xfrm>
            <a:off x="1828800" y="3414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2971CB9E-6286-3330-F6D7-671EF07C149A}"/>
              </a:ext>
            </a:extLst>
          </p:cNvPr>
          <p:cNvSpPr/>
          <p:nvPr/>
        </p:nvSpPr>
        <p:spPr>
          <a:xfrm>
            <a:off x="1752600" y="27368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0EA81792-C611-FEF6-1768-A38FD6544BBC}"/>
              </a:ext>
            </a:extLst>
          </p:cNvPr>
          <p:cNvSpPr/>
          <p:nvPr/>
        </p:nvSpPr>
        <p:spPr>
          <a:xfrm>
            <a:off x="2419350" y="33416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690B414A-5F39-7DF9-7EC5-6C09C36963CD}"/>
              </a:ext>
            </a:extLst>
          </p:cNvPr>
          <p:cNvSpPr/>
          <p:nvPr/>
        </p:nvSpPr>
        <p:spPr>
          <a:xfrm>
            <a:off x="3071813" y="29511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9581820-BC6E-5F4A-29FA-E8A2BFC1F2B5}"/>
              </a:ext>
            </a:extLst>
          </p:cNvPr>
          <p:cNvSpPr/>
          <p:nvPr/>
        </p:nvSpPr>
        <p:spPr>
          <a:xfrm>
            <a:off x="2286000" y="39512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FF8648F5-0339-5AE1-50C1-351A0B929656}"/>
              </a:ext>
            </a:extLst>
          </p:cNvPr>
          <p:cNvSpPr/>
          <p:nvPr/>
        </p:nvSpPr>
        <p:spPr>
          <a:xfrm>
            <a:off x="3001963" y="35052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5EE5A517-B376-3B7B-8BCF-E7BEBBD69EB1}"/>
              </a:ext>
            </a:extLst>
          </p:cNvPr>
          <p:cNvSpPr/>
          <p:nvPr/>
        </p:nvSpPr>
        <p:spPr>
          <a:xfrm>
            <a:off x="36718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E8787D6F-CC11-C691-0158-AF9BE38B7DCD}"/>
              </a:ext>
            </a:extLst>
          </p:cNvPr>
          <p:cNvSpPr/>
          <p:nvPr/>
        </p:nvSpPr>
        <p:spPr>
          <a:xfrm>
            <a:off x="1676400" y="4198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0C397C44-CDA0-01AF-DF19-7D5FE3827415}"/>
              </a:ext>
            </a:extLst>
          </p:cNvPr>
          <p:cNvSpPr/>
          <p:nvPr/>
        </p:nvSpPr>
        <p:spPr>
          <a:xfrm>
            <a:off x="1328738" y="31845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701E3080-4C33-FDCE-5A2B-06448521BAC5}"/>
              </a:ext>
            </a:extLst>
          </p:cNvPr>
          <p:cNvSpPr/>
          <p:nvPr/>
        </p:nvSpPr>
        <p:spPr>
          <a:xfrm>
            <a:off x="1284288" y="3779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A9E29B3C-2B29-2A04-C76E-B0858AF526B5}"/>
              </a:ext>
            </a:extLst>
          </p:cNvPr>
          <p:cNvSpPr/>
          <p:nvPr/>
        </p:nvSpPr>
        <p:spPr>
          <a:xfrm>
            <a:off x="1219200" y="44259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AFAEDB55-935A-DAF1-A7D6-38144D3B8BEF}"/>
              </a:ext>
            </a:extLst>
          </p:cNvPr>
          <p:cNvSpPr/>
          <p:nvPr/>
        </p:nvSpPr>
        <p:spPr>
          <a:xfrm>
            <a:off x="762000" y="363696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92F5A807-CFA6-64DA-B0B0-4095B91A3885}"/>
              </a:ext>
            </a:extLst>
          </p:cNvPr>
          <p:cNvSpPr/>
          <p:nvPr/>
        </p:nvSpPr>
        <p:spPr>
          <a:xfrm>
            <a:off x="3698875" y="28892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038E227E-B5FA-17E2-5137-4842A21E2BFE}"/>
              </a:ext>
            </a:extLst>
          </p:cNvPr>
          <p:cNvSpPr/>
          <p:nvPr/>
        </p:nvSpPr>
        <p:spPr>
          <a:xfrm>
            <a:off x="2286000" y="55626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B601F725-F64C-BE67-44BA-393A1B0ED0E9}"/>
              </a:ext>
            </a:extLst>
          </p:cNvPr>
          <p:cNvSpPr/>
          <p:nvPr/>
        </p:nvSpPr>
        <p:spPr>
          <a:xfrm>
            <a:off x="2647950" y="5829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92F0758C-2968-8497-0560-5CDEC90B78A1}"/>
              </a:ext>
            </a:extLst>
          </p:cNvPr>
          <p:cNvSpPr/>
          <p:nvPr/>
        </p:nvSpPr>
        <p:spPr>
          <a:xfrm>
            <a:off x="4059238" y="49530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6273010C-7E05-E655-6829-8008469469C6}"/>
              </a:ext>
            </a:extLst>
          </p:cNvPr>
          <p:cNvSpPr/>
          <p:nvPr/>
        </p:nvSpPr>
        <p:spPr>
          <a:xfrm>
            <a:off x="3502025" y="48387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0A171C5B-997A-808B-F388-7D7B86922748}"/>
              </a:ext>
            </a:extLst>
          </p:cNvPr>
          <p:cNvSpPr/>
          <p:nvPr/>
        </p:nvSpPr>
        <p:spPr>
          <a:xfrm>
            <a:off x="4587875" y="515143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476890EC-E88B-BF9E-F696-BA104B7A39FA}"/>
              </a:ext>
            </a:extLst>
          </p:cNvPr>
          <p:cNvSpPr/>
          <p:nvPr/>
        </p:nvSpPr>
        <p:spPr>
          <a:xfrm>
            <a:off x="1847850" y="5829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B9841167-B9A6-4BE3-E84E-970207E4CD37}"/>
              </a:ext>
            </a:extLst>
          </p:cNvPr>
          <p:cNvSpPr/>
          <p:nvPr/>
        </p:nvSpPr>
        <p:spPr>
          <a:xfrm>
            <a:off x="2887663" y="55181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46A9E6EC-C179-ACDC-F992-8842E22E699B}"/>
              </a:ext>
            </a:extLst>
          </p:cNvPr>
          <p:cNvSpPr/>
          <p:nvPr/>
        </p:nvSpPr>
        <p:spPr>
          <a:xfrm>
            <a:off x="3600450" y="567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A886242B-EAF9-6686-40EE-B231934C1459}"/>
              </a:ext>
            </a:extLst>
          </p:cNvPr>
          <p:cNvSpPr/>
          <p:nvPr/>
        </p:nvSpPr>
        <p:spPr>
          <a:xfrm>
            <a:off x="3001963" y="52578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A39676FC-CF31-120A-0FD3-FB891A8D361D}"/>
              </a:ext>
            </a:extLst>
          </p:cNvPr>
          <p:cNvSpPr/>
          <p:nvPr/>
        </p:nvSpPr>
        <p:spPr>
          <a:xfrm>
            <a:off x="3690938" y="603726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4A0D117A-7D90-EC10-60BA-A553A340F655}"/>
              </a:ext>
            </a:extLst>
          </p:cNvPr>
          <p:cNvSpPr/>
          <p:nvPr/>
        </p:nvSpPr>
        <p:spPr>
          <a:xfrm>
            <a:off x="3575050" y="52895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633B610F-518D-CE98-C560-4B3F7FC882DF}"/>
              </a:ext>
            </a:extLst>
          </p:cNvPr>
          <p:cNvSpPr/>
          <p:nvPr/>
        </p:nvSpPr>
        <p:spPr>
          <a:xfrm>
            <a:off x="4949825" y="4289425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71163F56-A638-DC36-798F-ED59B9BDCB28}"/>
              </a:ext>
            </a:extLst>
          </p:cNvPr>
          <p:cNvSpPr/>
          <p:nvPr/>
        </p:nvSpPr>
        <p:spPr>
          <a:xfrm>
            <a:off x="5078413" y="4818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7B0B4C85-66BC-D643-3264-6C3AE1D117AF}"/>
              </a:ext>
            </a:extLst>
          </p:cNvPr>
          <p:cNvSpPr/>
          <p:nvPr/>
        </p:nvSpPr>
        <p:spPr>
          <a:xfrm>
            <a:off x="4275138" y="44958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23376C86-93DC-095E-DE72-44FE51E07DE0}"/>
              </a:ext>
            </a:extLst>
          </p:cNvPr>
          <p:cNvSpPr/>
          <p:nvPr/>
        </p:nvSpPr>
        <p:spPr>
          <a:xfrm>
            <a:off x="4329113" y="57467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831BF945-AA84-E23D-206B-D0C02E10331B}"/>
              </a:ext>
            </a:extLst>
          </p:cNvPr>
          <p:cNvSpPr/>
          <p:nvPr/>
        </p:nvSpPr>
        <p:spPr>
          <a:xfrm>
            <a:off x="2097088" y="62865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2A7B39D-45E3-0DB5-6A62-7317B047C8D8}"/>
              </a:ext>
            </a:extLst>
          </p:cNvPr>
          <p:cNvSpPr/>
          <p:nvPr/>
        </p:nvSpPr>
        <p:spPr>
          <a:xfrm>
            <a:off x="2209800" y="60563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99991B-E0DA-9608-3178-05CF93FACB23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07A0EF0-999B-8D46-7B33-ACACE6FE17E1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13A9FA4-6440-8C12-FD1C-D13E724E9C63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064395-5E1D-D738-D7C2-74046A8E3181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6D542A5-02E2-A8EC-9217-B012AFD50DDE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A7F72C-8600-B794-CCE8-6B3DEB292CA0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6EDD235-786D-D4F2-6769-E56F1BBD5910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5A25DF-6DF0-D36B-DEE5-7A5FB68937AB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7E14DF2-295A-3D55-39AF-C2FF16F28126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3F02ABC-2189-6B3A-9BFC-28A772F959C4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C7E3F4-C0CD-DB8B-8601-39FE5D380B2C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952AD40-9C94-80AD-D091-B5DC644C9DD9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164C46E-A822-6348-D65A-7948E1576B68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C66E210-CC74-C252-20B1-5DDB313F918C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946C58-CAF2-E183-95B3-0AAE988D5D3B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E4FF448-C5C7-3D49-D0E8-85FF016D47C5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8E9CDE-6356-C687-667E-F285F2FBBD9D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B6151E2-002B-83B9-9D61-529C58CBC881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AD0AEE-7674-356E-F2C1-1101077799A3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27065AA-917A-E25E-9627-3FD33CEFF16D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D0620E7-127F-0D4C-83BD-AEF7C251893D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7E250CF-36A5-6C88-B454-18214B28045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8FFE38B-0A31-1FA7-E4F3-31CC53F34677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78F188F-23D8-068F-8139-64BEC865E8F4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456EB99-6C5F-570C-D2EE-7EB8D649917C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1BD48C17-26AD-D43B-0CEB-4ED7398B08E4}"/>
              </a:ext>
            </a:extLst>
          </p:cNvPr>
          <p:cNvSpPr/>
          <p:nvPr/>
        </p:nvSpPr>
        <p:spPr>
          <a:xfrm>
            <a:off x="4419600" y="2362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2C9C6C40-B352-AF6C-95A0-9F21D03C6A0C}"/>
              </a:ext>
            </a:extLst>
          </p:cNvPr>
          <p:cNvSpPr/>
          <p:nvPr/>
        </p:nvSpPr>
        <p:spPr>
          <a:xfrm>
            <a:off x="4648200" y="1600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97204370-A779-E9AC-0EA5-3274FB6EEF7C}"/>
              </a:ext>
            </a:extLst>
          </p:cNvPr>
          <p:cNvSpPr/>
          <p:nvPr/>
        </p:nvSpPr>
        <p:spPr>
          <a:xfrm>
            <a:off x="5181600" y="17526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Minus 89">
            <a:extLst>
              <a:ext uri="{FF2B5EF4-FFF2-40B4-BE49-F238E27FC236}">
                <a16:creationId xmlns:a16="http://schemas.microsoft.com/office/drawing/2014/main" id="{C4A0CE67-FEC6-DF74-A19C-6371E54DB103}"/>
              </a:ext>
            </a:extLst>
          </p:cNvPr>
          <p:cNvSpPr/>
          <p:nvPr/>
        </p:nvSpPr>
        <p:spPr>
          <a:xfrm>
            <a:off x="5910263" y="49577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Minus 90">
            <a:extLst>
              <a:ext uri="{FF2B5EF4-FFF2-40B4-BE49-F238E27FC236}">
                <a16:creationId xmlns:a16="http://schemas.microsoft.com/office/drawing/2014/main" id="{4166C54F-3A11-3A93-2CAC-6046D8DC159F}"/>
              </a:ext>
            </a:extLst>
          </p:cNvPr>
          <p:cNvSpPr/>
          <p:nvPr/>
        </p:nvSpPr>
        <p:spPr>
          <a:xfrm>
            <a:off x="6038850" y="54864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7DDB30EC-CA99-6998-3172-D20C796B62A2}"/>
              </a:ext>
            </a:extLst>
          </p:cNvPr>
          <p:cNvSpPr/>
          <p:nvPr/>
        </p:nvSpPr>
        <p:spPr>
          <a:xfrm>
            <a:off x="5233988" y="5164138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54" name="TextBox 93">
            <a:extLst>
              <a:ext uri="{FF2B5EF4-FFF2-40B4-BE49-F238E27FC236}">
                <a16:creationId xmlns:a16="http://schemas.microsoft.com/office/drawing/2014/main" id="{B9A0D039-9C8F-A5F3-7899-632A4EF7B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629275"/>
            <a:ext cx="2438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95" name="Plus 94">
            <a:extLst>
              <a:ext uri="{FF2B5EF4-FFF2-40B4-BE49-F238E27FC236}">
                <a16:creationId xmlns:a16="http://schemas.microsoft.com/office/drawing/2014/main" id="{9F97E2C0-8ACA-B6B4-9AEA-3F72CF187957}"/>
              </a:ext>
            </a:extLst>
          </p:cNvPr>
          <p:cNvSpPr/>
          <p:nvPr/>
        </p:nvSpPr>
        <p:spPr>
          <a:xfrm>
            <a:off x="6716713" y="5719763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Minus 95">
            <a:extLst>
              <a:ext uri="{FF2B5EF4-FFF2-40B4-BE49-F238E27FC236}">
                <a16:creationId xmlns:a16="http://schemas.microsoft.com/office/drawing/2014/main" id="{08E1EDA9-A8FF-C220-5C76-79EC4F487C7D}"/>
              </a:ext>
            </a:extLst>
          </p:cNvPr>
          <p:cNvSpPr/>
          <p:nvPr/>
        </p:nvSpPr>
        <p:spPr>
          <a:xfrm>
            <a:off x="6688138" y="60213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D360986-258E-04C8-F245-4D828A8E867C}"/>
              </a:ext>
            </a:extLst>
          </p:cNvPr>
          <p:cNvSpPr/>
          <p:nvPr/>
        </p:nvSpPr>
        <p:spPr>
          <a:xfrm>
            <a:off x="6869113" y="6316663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6C4D99E-4843-344F-F2F9-B2F03119C9BD}"/>
              </a:ext>
            </a:extLst>
          </p:cNvPr>
          <p:cNvSpPr/>
          <p:nvPr/>
        </p:nvSpPr>
        <p:spPr>
          <a:xfrm>
            <a:off x="1828800" y="4579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Plus 85">
            <a:extLst>
              <a:ext uri="{FF2B5EF4-FFF2-40B4-BE49-F238E27FC236}">
                <a16:creationId xmlns:a16="http://schemas.microsoft.com/office/drawing/2014/main" id="{C7F61425-D716-4A7F-DBF2-949F3BF8D443}"/>
              </a:ext>
            </a:extLst>
          </p:cNvPr>
          <p:cNvSpPr/>
          <p:nvPr/>
        </p:nvSpPr>
        <p:spPr>
          <a:xfrm>
            <a:off x="1390650" y="481488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5D814507-C95F-FFEF-65FF-DC5EF17CC258}"/>
              </a:ext>
            </a:extLst>
          </p:cNvPr>
          <p:cNvSpPr/>
          <p:nvPr/>
        </p:nvSpPr>
        <p:spPr>
          <a:xfrm>
            <a:off x="2109788" y="51863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454CC610-5472-CC9C-4DCD-863C949EC26D}"/>
              </a:ext>
            </a:extLst>
          </p:cNvPr>
          <p:cNvSpPr/>
          <p:nvPr/>
        </p:nvSpPr>
        <p:spPr>
          <a:xfrm>
            <a:off x="1724025" y="54102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8DA4-5ABA-927A-6DF9-C06ECEB5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21590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ADD3AC90-635A-BD56-9581-796ED4581E89}"/>
              </a:ext>
            </a:extLst>
          </p:cNvPr>
          <p:cNvSpPr/>
          <p:nvPr/>
        </p:nvSpPr>
        <p:spPr>
          <a:xfrm>
            <a:off x="2246313" y="2555875"/>
            <a:ext cx="641350" cy="558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DE583366-5AA3-2801-B3FD-1AD9F3A61983}"/>
              </a:ext>
            </a:extLst>
          </p:cNvPr>
          <p:cNvSpPr/>
          <p:nvPr/>
        </p:nvSpPr>
        <p:spPr>
          <a:xfrm>
            <a:off x="2973388" y="2079625"/>
            <a:ext cx="784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284D285C-5E06-8C70-0927-C112A57ADC51}"/>
              </a:ext>
            </a:extLst>
          </p:cNvPr>
          <p:cNvSpPr/>
          <p:nvPr/>
        </p:nvSpPr>
        <p:spPr>
          <a:xfrm>
            <a:off x="1828800" y="3636963"/>
            <a:ext cx="268288" cy="2317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E4344FF4-1535-6706-8F7A-8F7D66F456D7}"/>
              </a:ext>
            </a:extLst>
          </p:cNvPr>
          <p:cNvSpPr/>
          <p:nvPr/>
        </p:nvSpPr>
        <p:spPr>
          <a:xfrm>
            <a:off x="1752600" y="2889250"/>
            <a:ext cx="344488" cy="3000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F1384978-1278-D4FF-0EF0-1B5F5B69483F}"/>
              </a:ext>
            </a:extLst>
          </p:cNvPr>
          <p:cNvSpPr/>
          <p:nvPr/>
        </p:nvSpPr>
        <p:spPr>
          <a:xfrm>
            <a:off x="2419350" y="3403600"/>
            <a:ext cx="476250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CD2B7C4D-EAA5-247D-6A65-514EADC00DD9}"/>
              </a:ext>
            </a:extLst>
          </p:cNvPr>
          <p:cNvSpPr/>
          <p:nvPr/>
        </p:nvSpPr>
        <p:spPr>
          <a:xfrm>
            <a:off x="3071813" y="2847975"/>
            <a:ext cx="619125" cy="555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FF43FDB6-CFDC-2E3A-5B97-A1EF98B07E72}"/>
              </a:ext>
            </a:extLst>
          </p:cNvPr>
          <p:cNvSpPr/>
          <p:nvPr/>
        </p:nvSpPr>
        <p:spPr>
          <a:xfrm>
            <a:off x="2286000" y="4141788"/>
            <a:ext cx="285750" cy="261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257A1D4B-7117-A030-8390-F5F56664482A}"/>
              </a:ext>
            </a:extLst>
          </p:cNvPr>
          <p:cNvSpPr/>
          <p:nvPr/>
        </p:nvSpPr>
        <p:spPr>
          <a:xfrm>
            <a:off x="3001963" y="3314700"/>
            <a:ext cx="696912" cy="644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8B2DD103-2CB0-4FE6-5A13-018E5DD4EE9C}"/>
              </a:ext>
            </a:extLst>
          </p:cNvPr>
          <p:cNvSpPr/>
          <p:nvPr/>
        </p:nvSpPr>
        <p:spPr>
          <a:xfrm>
            <a:off x="3671888" y="2079625"/>
            <a:ext cx="657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3FC30B95-D8FE-3562-2E9A-BFD933A65E5C}"/>
              </a:ext>
            </a:extLst>
          </p:cNvPr>
          <p:cNvSpPr/>
          <p:nvPr/>
        </p:nvSpPr>
        <p:spPr>
          <a:xfrm>
            <a:off x="1676400" y="4295775"/>
            <a:ext cx="285750" cy="203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C7C17C61-F3C8-EE86-0739-EF809332719D}"/>
              </a:ext>
            </a:extLst>
          </p:cNvPr>
          <p:cNvSpPr/>
          <p:nvPr/>
        </p:nvSpPr>
        <p:spPr>
          <a:xfrm>
            <a:off x="1328738" y="3429000"/>
            <a:ext cx="228600" cy="2079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9241A3B1-087B-D46C-3E30-42BB29471CB0}"/>
              </a:ext>
            </a:extLst>
          </p:cNvPr>
          <p:cNvSpPr/>
          <p:nvPr/>
        </p:nvSpPr>
        <p:spPr>
          <a:xfrm>
            <a:off x="1284288" y="4051300"/>
            <a:ext cx="196850" cy="1825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C554E62C-8BF2-F3A8-54F7-CAA21235DC4B}"/>
              </a:ext>
            </a:extLst>
          </p:cNvPr>
          <p:cNvSpPr/>
          <p:nvPr/>
        </p:nvSpPr>
        <p:spPr>
          <a:xfrm>
            <a:off x="1219200" y="4498975"/>
            <a:ext cx="223838" cy="2270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FC5DE716-4B54-BE56-49FB-781E2E025024}"/>
              </a:ext>
            </a:extLst>
          </p:cNvPr>
          <p:cNvSpPr/>
          <p:nvPr/>
        </p:nvSpPr>
        <p:spPr>
          <a:xfrm>
            <a:off x="762000" y="3895725"/>
            <a:ext cx="228600" cy="195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FAD25D11-FB92-19F6-7E64-563B120616D6}"/>
              </a:ext>
            </a:extLst>
          </p:cNvPr>
          <p:cNvSpPr/>
          <p:nvPr/>
        </p:nvSpPr>
        <p:spPr>
          <a:xfrm>
            <a:off x="3698875" y="2768600"/>
            <a:ext cx="695325" cy="573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B7652856-DD8D-1BCB-9804-10CCA3019464}"/>
              </a:ext>
            </a:extLst>
          </p:cNvPr>
          <p:cNvSpPr/>
          <p:nvPr/>
        </p:nvSpPr>
        <p:spPr>
          <a:xfrm>
            <a:off x="2286000" y="5676900"/>
            <a:ext cx="173038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D302BE80-797C-F19D-3601-0D2BA5210487}"/>
              </a:ext>
            </a:extLst>
          </p:cNvPr>
          <p:cNvSpPr/>
          <p:nvPr/>
        </p:nvSpPr>
        <p:spPr>
          <a:xfrm>
            <a:off x="2647950" y="5905500"/>
            <a:ext cx="182563" cy="1524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81E9643C-EC93-2183-2F49-9EFF81689BFB}"/>
              </a:ext>
            </a:extLst>
          </p:cNvPr>
          <p:cNvSpPr/>
          <p:nvPr/>
        </p:nvSpPr>
        <p:spPr>
          <a:xfrm>
            <a:off x="4059238" y="4838700"/>
            <a:ext cx="631825" cy="3429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3583CE47-DB8A-53FB-4A1D-A1250411542B}"/>
              </a:ext>
            </a:extLst>
          </p:cNvPr>
          <p:cNvSpPr/>
          <p:nvPr/>
        </p:nvSpPr>
        <p:spPr>
          <a:xfrm>
            <a:off x="3349625" y="4651375"/>
            <a:ext cx="515938" cy="4159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DEB5FCFE-1E08-CF34-0A3C-6D80C6227C26}"/>
              </a:ext>
            </a:extLst>
          </p:cNvPr>
          <p:cNvSpPr/>
          <p:nvPr/>
        </p:nvSpPr>
        <p:spPr>
          <a:xfrm>
            <a:off x="4587875" y="4953000"/>
            <a:ext cx="587375" cy="42703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5CA31D9E-0460-FD3E-D99C-B81E795C8869}"/>
              </a:ext>
            </a:extLst>
          </p:cNvPr>
          <p:cNvSpPr/>
          <p:nvPr/>
        </p:nvSpPr>
        <p:spPr>
          <a:xfrm>
            <a:off x="1847850" y="5943600"/>
            <a:ext cx="180975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89A27055-5066-7799-DA7C-B127A3DD7B07}"/>
              </a:ext>
            </a:extLst>
          </p:cNvPr>
          <p:cNvSpPr/>
          <p:nvPr/>
        </p:nvSpPr>
        <p:spPr>
          <a:xfrm>
            <a:off x="2887663" y="5562600"/>
            <a:ext cx="239712" cy="1841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2F80A5CC-1CD4-D23E-7A2C-DA5789398350}"/>
              </a:ext>
            </a:extLst>
          </p:cNvPr>
          <p:cNvSpPr/>
          <p:nvPr/>
        </p:nvSpPr>
        <p:spPr>
          <a:xfrm>
            <a:off x="3600450" y="5734050"/>
            <a:ext cx="180975" cy="1714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2128A56A-318E-0FF8-F894-3F43E954806F}"/>
              </a:ext>
            </a:extLst>
          </p:cNvPr>
          <p:cNvSpPr/>
          <p:nvPr/>
        </p:nvSpPr>
        <p:spPr>
          <a:xfrm>
            <a:off x="3001963" y="5372100"/>
            <a:ext cx="182562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6E5B030F-4F7E-B491-0EAE-4F8223EB95D0}"/>
              </a:ext>
            </a:extLst>
          </p:cNvPr>
          <p:cNvSpPr/>
          <p:nvPr/>
        </p:nvSpPr>
        <p:spPr>
          <a:xfrm>
            <a:off x="3690938" y="6057900"/>
            <a:ext cx="206375" cy="20796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21C88873-F8A8-F235-D2BE-21B3F931AB65}"/>
              </a:ext>
            </a:extLst>
          </p:cNvPr>
          <p:cNvSpPr/>
          <p:nvPr/>
        </p:nvSpPr>
        <p:spPr>
          <a:xfrm>
            <a:off x="3575050" y="5372100"/>
            <a:ext cx="206375" cy="1460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14EA7C09-B313-A99E-247E-F6721AB49F9F}"/>
              </a:ext>
            </a:extLst>
          </p:cNvPr>
          <p:cNvSpPr/>
          <p:nvPr/>
        </p:nvSpPr>
        <p:spPr>
          <a:xfrm>
            <a:off x="4768850" y="4073525"/>
            <a:ext cx="544513" cy="444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55CDF22F-9253-12AE-CD59-734382368F80}"/>
              </a:ext>
            </a:extLst>
          </p:cNvPr>
          <p:cNvSpPr/>
          <p:nvPr/>
        </p:nvSpPr>
        <p:spPr>
          <a:xfrm>
            <a:off x="5078413" y="4878388"/>
            <a:ext cx="593725" cy="37941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7C8AB00A-BC64-F8C3-1444-C3B3F8F4A4FE}"/>
              </a:ext>
            </a:extLst>
          </p:cNvPr>
          <p:cNvSpPr/>
          <p:nvPr/>
        </p:nvSpPr>
        <p:spPr>
          <a:xfrm>
            <a:off x="4275138" y="4273550"/>
            <a:ext cx="614362" cy="4508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9BC86471-F30F-7F1D-AF2D-A8004F0DB4FE}"/>
              </a:ext>
            </a:extLst>
          </p:cNvPr>
          <p:cNvSpPr/>
          <p:nvPr/>
        </p:nvSpPr>
        <p:spPr>
          <a:xfrm>
            <a:off x="4276725" y="5819775"/>
            <a:ext cx="233363" cy="2000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44DE7976-0F65-163A-D602-CAD30810C470}"/>
              </a:ext>
            </a:extLst>
          </p:cNvPr>
          <p:cNvSpPr/>
          <p:nvPr/>
        </p:nvSpPr>
        <p:spPr>
          <a:xfrm>
            <a:off x="2097088" y="6324600"/>
            <a:ext cx="217487" cy="190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7B33B83C-2028-C42E-011E-674EC960290E}"/>
              </a:ext>
            </a:extLst>
          </p:cNvPr>
          <p:cNvSpPr/>
          <p:nvPr/>
        </p:nvSpPr>
        <p:spPr>
          <a:xfrm>
            <a:off x="2209800" y="6151563"/>
            <a:ext cx="209550" cy="1333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F06686B-1378-DEAF-EFB4-86B4395349B8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F37C7F1-6A73-2E2C-E193-E3347217CFB5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4D0E5-D5F2-7FFA-4D96-E85A013073A6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CF63820-DEC3-DAAA-50F3-CA7FBDD4A398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D9038E4-4CA6-7131-7C69-BEA37917DB82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439AC09-8795-3AC1-CD4E-ABA1DF4CD38E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77DBCD8-118F-4332-262D-7EA2EC9FB29D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18E5BC3-2E7E-12A5-0E69-B6E519B9C943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21ABCB0-07C4-F878-D496-4B3D24906C4D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8BE138-1DCA-978A-EBC6-8929AB39AC6C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757C293-941C-E04B-F4A9-DCCCD640D7F1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C38BF5B-5FFD-4AFC-D184-AB6501EEE1D5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F863EEF-9CB0-A3B0-5F9C-3EE295D5917E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907FED0-6312-615F-D85A-C04EFB5D94F9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A68F0E-AA98-3B02-DB99-C8C8D70D51BC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3BAD98-4390-FDDC-06DE-782F259BA643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FD24106-A798-45B6-1248-BB05A4F46C36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F73F058-5866-B414-4345-1928C95D4618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4BBB534-B896-DC72-6E16-C8238165116D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5B22491-E7C7-B962-3B84-281C70E533DA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55517A8-55EB-A9B9-0AEF-B3AD0E20D902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E3A8C82-4041-C533-798E-8BD6B0F7773E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71C8611-6A2D-0218-73E8-8E2B230CA93B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90C3E97-CBDF-5958-F7DD-C28A22FC893C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3E4E221-19F8-9675-700A-F4DD88221397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F45D67E7-559F-A940-6375-AE22EDA5F1F3}"/>
              </a:ext>
            </a:extLst>
          </p:cNvPr>
          <p:cNvSpPr/>
          <p:nvPr/>
        </p:nvSpPr>
        <p:spPr>
          <a:xfrm>
            <a:off x="4191000" y="2209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97637C6B-58F2-F22B-BCF5-2AF754FF8E29}"/>
              </a:ext>
            </a:extLst>
          </p:cNvPr>
          <p:cNvSpPr/>
          <p:nvPr/>
        </p:nvSpPr>
        <p:spPr>
          <a:xfrm>
            <a:off x="4419600" y="1447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E888621B-8277-0F94-D51C-47C3D653DFA4}"/>
              </a:ext>
            </a:extLst>
          </p:cNvPr>
          <p:cNvSpPr/>
          <p:nvPr/>
        </p:nvSpPr>
        <p:spPr>
          <a:xfrm>
            <a:off x="4953000" y="16002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Minus 89">
            <a:extLst>
              <a:ext uri="{FF2B5EF4-FFF2-40B4-BE49-F238E27FC236}">
                <a16:creationId xmlns:a16="http://schemas.microsoft.com/office/drawing/2014/main" id="{EE511069-DFBA-8E2D-A1C4-523D6FD06023}"/>
              </a:ext>
            </a:extLst>
          </p:cNvPr>
          <p:cNvSpPr/>
          <p:nvPr/>
        </p:nvSpPr>
        <p:spPr>
          <a:xfrm>
            <a:off x="5910263" y="4957763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Minus 90">
            <a:extLst>
              <a:ext uri="{FF2B5EF4-FFF2-40B4-BE49-F238E27FC236}">
                <a16:creationId xmlns:a16="http://schemas.microsoft.com/office/drawing/2014/main" id="{81280588-424E-CB36-7128-59CCB2F18E0E}"/>
              </a:ext>
            </a:extLst>
          </p:cNvPr>
          <p:cNvSpPr/>
          <p:nvPr/>
        </p:nvSpPr>
        <p:spPr>
          <a:xfrm>
            <a:off x="5448300" y="5429250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F83B9074-9E17-8F27-C6BC-76FA0B96EAEF}"/>
              </a:ext>
            </a:extLst>
          </p:cNvPr>
          <p:cNvSpPr/>
          <p:nvPr/>
        </p:nvSpPr>
        <p:spPr>
          <a:xfrm>
            <a:off x="5233988" y="5164138"/>
            <a:ext cx="668337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78" name="TextBox 96">
            <a:extLst>
              <a:ext uri="{FF2B5EF4-FFF2-40B4-BE49-F238E27FC236}">
                <a16:creationId xmlns:a16="http://schemas.microsoft.com/office/drawing/2014/main" id="{05D1D5BC-8932-0D52-E6CA-733783A1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5629275"/>
            <a:ext cx="238601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98" name="Plus 97">
            <a:extLst>
              <a:ext uri="{FF2B5EF4-FFF2-40B4-BE49-F238E27FC236}">
                <a16:creationId xmlns:a16="http://schemas.microsoft.com/office/drawing/2014/main" id="{EC6913FA-7326-64A9-C669-2D83CBDE43A1}"/>
              </a:ext>
            </a:extLst>
          </p:cNvPr>
          <p:cNvSpPr/>
          <p:nvPr/>
        </p:nvSpPr>
        <p:spPr>
          <a:xfrm>
            <a:off x="6831013" y="5722938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Minus 98">
            <a:extLst>
              <a:ext uri="{FF2B5EF4-FFF2-40B4-BE49-F238E27FC236}">
                <a16:creationId xmlns:a16="http://schemas.microsoft.com/office/drawing/2014/main" id="{11BB1EC1-82F6-9D44-C073-CCCE3F4C5013}"/>
              </a:ext>
            </a:extLst>
          </p:cNvPr>
          <p:cNvSpPr/>
          <p:nvPr/>
        </p:nvSpPr>
        <p:spPr>
          <a:xfrm>
            <a:off x="6773863" y="60182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FA685C3-3F39-0646-F646-FF28F1464468}"/>
              </a:ext>
            </a:extLst>
          </p:cNvPr>
          <p:cNvSpPr/>
          <p:nvPr/>
        </p:nvSpPr>
        <p:spPr>
          <a:xfrm>
            <a:off x="6907213" y="63150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E6D569C0-95B4-A067-81B5-C9B2A948F814}"/>
              </a:ext>
            </a:extLst>
          </p:cNvPr>
          <p:cNvSpPr/>
          <p:nvPr/>
        </p:nvSpPr>
        <p:spPr>
          <a:xfrm>
            <a:off x="1873250" y="4832350"/>
            <a:ext cx="166688" cy="200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Plus 85">
            <a:extLst>
              <a:ext uri="{FF2B5EF4-FFF2-40B4-BE49-F238E27FC236}">
                <a16:creationId xmlns:a16="http://schemas.microsoft.com/office/drawing/2014/main" id="{E5F054C8-0892-CC51-9967-30C2CAC22CFC}"/>
              </a:ext>
            </a:extLst>
          </p:cNvPr>
          <p:cNvSpPr/>
          <p:nvPr/>
        </p:nvSpPr>
        <p:spPr>
          <a:xfrm>
            <a:off x="1435100" y="5067300"/>
            <a:ext cx="166688" cy="201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498BDFBE-D842-9525-FD7C-47F02154C454}"/>
              </a:ext>
            </a:extLst>
          </p:cNvPr>
          <p:cNvSpPr/>
          <p:nvPr/>
        </p:nvSpPr>
        <p:spPr>
          <a:xfrm>
            <a:off x="2154238" y="5313363"/>
            <a:ext cx="131762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inus 93">
            <a:extLst>
              <a:ext uri="{FF2B5EF4-FFF2-40B4-BE49-F238E27FC236}">
                <a16:creationId xmlns:a16="http://schemas.microsoft.com/office/drawing/2014/main" id="{13D709DC-3037-2ED8-86E4-44AE9D85CFE3}"/>
              </a:ext>
            </a:extLst>
          </p:cNvPr>
          <p:cNvSpPr/>
          <p:nvPr/>
        </p:nvSpPr>
        <p:spPr>
          <a:xfrm>
            <a:off x="1768475" y="5537200"/>
            <a:ext cx="131763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9BAC-C50E-3308-8DAF-F9770677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65113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838A6DD1-FED3-B676-60B6-37BE97875F48}"/>
              </a:ext>
            </a:extLst>
          </p:cNvPr>
          <p:cNvSpPr/>
          <p:nvPr/>
        </p:nvSpPr>
        <p:spPr>
          <a:xfrm>
            <a:off x="2246313" y="2555875"/>
            <a:ext cx="641350" cy="558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7DA919AB-9E5E-5FA2-D430-4330BC72C0F3}"/>
              </a:ext>
            </a:extLst>
          </p:cNvPr>
          <p:cNvSpPr/>
          <p:nvPr/>
        </p:nvSpPr>
        <p:spPr>
          <a:xfrm>
            <a:off x="2973388" y="2079625"/>
            <a:ext cx="784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9BDB8C28-4B8F-20C6-73B1-D9B3D79970B7}"/>
              </a:ext>
            </a:extLst>
          </p:cNvPr>
          <p:cNvSpPr/>
          <p:nvPr/>
        </p:nvSpPr>
        <p:spPr>
          <a:xfrm>
            <a:off x="1828800" y="3636963"/>
            <a:ext cx="268288" cy="2317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25E1E35F-B449-750E-1194-6C5F62DD0C55}"/>
              </a:ext>
            </a:extLst>
          </p:cNvPr>
          <p:cNvSpPr/>
          <p:nvPr/>
        </p:nvSpPr>
        <p:spPr>
          <a:xfrm>
            <a:off x="1752600" y="2889250"/>
            <a:ext cx="344488" cy="3000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378E1959-2144-7EF7-18B9-6A13EA9C6457}"/>
              </a:ext>
            </a:extLst>
          </p:cNvPr>
          <p:cNvSpPr/>
          <p:nvPr/>
        </p:nvSpPr>
        <p:spPr>
          <a:xfrm>
            <a:off x="2419350" y="3403600"/>
            <a:ext cx="476250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CE8CB0F2-0BF9-CC11-0685-32E3B321A9A8}"/>
              </a:ext>
            </a:extLst>
          </p:cNvPr>
          <p:cNvSpPr/>
          <p:nvPr/>
        </p:nvSpPr>
        <p:spPr>
          <a:xfrm>
            <a:off x="3071813" y="2847975"/>
            <a:ext cx="619125" cy="555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B27FAD79-F018-7BDD-8939-CCB3110F116E}"/>
              </a:ext>
            </a:extLst>
          </p:cNvPr>
          <p:cNvSpPr/>
          <p:nvPr/>
        </p:nvSpPr>
        <p:spPr>
          <a:xfrm>
            <a:off x="2286000" y="4141788"/>
            <a:ext cx="285750" cy="261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DABC0C42-4B1E-474E-9237-8F3D030C398E}"/>
              </a:ext>
            </a:extLst>
          </p:cNvPr>
          <p:cNvSpPr/>
          <p:nvPr/>
        </p:nvSpPr>
        <p:spPr>
          <a:xfrm>
            <a:off x="3001963" y="3314700"/>
            <a:ext cx="696912" cy="644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77B5E248-5C68-6FC8-56A9-DB005183C1EC}"/>
              </a:ext>
            </a:extLst>
          </p:cNvPr>
          <p:cNvSpPr/>
          <p:nvPr/>
        </p:nvSpPr>
        <p:spPr>
          <a:xfrm>
            <a:off x="3671888" y="2079625"/>
            <a:ext cx="657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64F27B5E-597A-97FA-496B-6DF11F88C54B}"/>
              </a:ext>
            </a:extLst>
          </p:cNvPr>
          <p:cNvSpPr/>
          <p:nvPr/>
        </p:nvSpPr>
        <p:spPr>
          <a:xfrm>
            <a:off x="1328738" y="3429000"/>
            <a:ext cx="228600" cy="2079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BA74A5A8-4CC3-35C8-7F36-AFFAB6F6B98A}"/>
              </a:ext>
            </a:extLst>
          </p:cNvPr>
          <p:cNvSpPr/>
          <p:nvPr/>
        </p:nvSpPr>
        <p:spPr>
          <a:xfrm>
            <a:off x="1284288" y="4051300"/>
            <a:ext cx="196850" cy="1825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1C43489B-372C-D0F3-EB63-E99FB8CD3114}"/>
              </a:ext>
            </a:extLst>
          </p:cNvPr>
          <p:cNvSpPr/>
          <p:nvPr/>
        </p:nvSpPr>
        <p:spPr>
          <a:xfrm>
            <a:off x="1219200" y="4498975"/>
            <a:ext cx="223838" cy="2270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D181A7E2-DC5F-FA97-0C3D-2DE4C12F6C37}"/>
              </a:ext>
            </a:extLst>
          </p:cNvPr>
          <p:cNvSpPr/>
          <p:nvPr/>
        </p:nvSpPr>
        <p:spPr>
          <a:xfrm>
            <a:off x="762000" y="3895725"/>
            <a:ext cx="228600" cy="195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059B0A36-8BF6-DD92-18E1-ACFA0399B87F}"/>
              </a:ext>
            </a:extLst>
          </p:cNvPr>
          <p:cNvSpPr/>
          <p:nvPr/>
        </p:nvSpPr>
        <p:spPr>
          <a:xfrm>
            <a:off x="3698875" y="2768600"/>
            <a:ext cx="695325" cy="573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D6F43188-55DD-441A-BF65-DB518D18530B}"/>
              </a:ext>
            </a:extLst>
          </p:cNvPr>
          <p:cNvSpPr/>
          <p:nvPr/>
        </p:nvSpPr>
        <p:spPr>
          <a:xfrm>
            <a:off x="2286000" y="5676900"/>
            <a:ext cx="173038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EB018AE6-2E89-0238-C066-B3434C4C23B2}"/>
              </a:ext>
            </a:extLst>
          </p:cNvPr>
          <p:cNvSpPr/>
          <p:nvPr/>
        </p:nvSpPr>
        <p:spPr>
          <a:xfrm>
            <a:off x="2647950" y="5905500"/>
            <a:ext cx="182563" cy="1524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0856A340-9654-63C2-7BCB-77D8124E3FEE}"/>
              </a:ext>
            </a:extLst>
          </p:cNvPr>
          <p:cNvSpPr/>
          <p:nvPr/>
        </p:nvSpPr>
        <p:spPr>
          <a:xfrm>
            <a:off x="4059238" y="4838700"/>
            <a:ext cx="631825" cy="3429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1DA448AD-855D-3B5C-A09A-A27FF5A51793}"/>
              </a:ext>
            </a:extLst>
          </p:cNvPr>
          <p:cNvSpPr/>
          <p:nvPr/>
        </p:nvSpPr>
        <p:spPr>
          <a:xfrm>
            <a:off x="3349625" y="4651375"/>
            <a:ext cx="515938" cy="4159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601C96BB-926A-AD9F-4ADA-B59716F9D5CC}"/>
              </a:ext>
            </a:extLst>
          </p:cNvPr>
          <p:cNvSpPr/>
          <p:nvPr/>
        </p:nvSpPr>
        <p:spPr>
          <a:xfrm>
            <a:off x="4587875" y="4953000"/>
            <a:ext cx="587375" cy="42703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9E878A6B-3E55-0382-1DB9-96F0D3B3F2D1}"/>
              </a:ext>
            </a:extLst>
          </p:cNvPr>
          <p:cNvSpPr/>
          <p:nvPr/>
        </p:nvSpPr>
        <p:spPr>
          <a:xfrm>
            <a:off x="1847850" y="5943600"/>
            <a:ext cx="180975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DFAA510D-C5BD-C93E-FACE-273B3A93EB46}"/>
              </a:ext>
            </a:extLst>
          </p:cNvPr>
          <p:cNvSpPr/>
          <p:nvPr/>
        </p:nvSpPr>
        <p:spPr>
          <a:xfrm>
            <a:off x="2887663" y="5562600"/>
            <a:ext cx="239712" cy="1841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04D32E4D-892A-3E0A-B1D6-12B136C75A4F}"/>
              </a:ext>
            </a:extLst>
          </p:cNvPr>
          <p:cNvSpPr/>
          <p:nvPr/>
        </p:nvSpPr>
        <p:spPr>
          <a:xfrm>
            <a:off x="3600450" y="5734050"/>
            <a:ext cx="180975" cy="1714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2762BBE3-57B5-1725-2EEC-3AB34353CE81}"/>
              </a:ext>
            </a:extLst>
          </p:cNvPr>
          <p:cNvSpPr/>
          <p:nvPr/>
        </p:nvSpPr>
        <p:spPr>
          <a:xfrm>
            <a:off x="3001963" y="5372100"/>
            <a:ext cx="182562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EEDA294D-738B-A80A-FC2A-D0A334DB8016}"/>
              </a:ext>
            </a:extLst>
          </p:cNvPr>
          <p:cNvSpPr/>
          <p:nvPr/>
        </p:nvSpPr>
        <p:spPr>
          <a:xfrm>
            <a:off x="3690938" y="6057900"/>
            <a:ext cx="206375" cy="20796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9AD57164-7B43-68D2-0C98-AE2D511A4B93}"/>
              </a:ext>
            </a:extLst>
          </p:cNvPr>
          <p:cNvSpPr/>
          <p:nvPr/>
        </p:nvSpPr>
        <p:spPr>
          <a:xfrm>
            <a:off x="3575050" y="5372100"/>
            <a:ext cx="206375" cy="1460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B2E2FDDC-9152-8D8B-01E7-EDA2B25D7E6C}"/>
              </a:ext>
            </a:extLst>
          </p:cNvPr>
          <p:cNvSpPr/>
          <p:nvPr/>
        </p:nvSpPr>
        <p:spPr>
          <a:xfrm>
            <a:off x="4768850" y="4073525"/>
            <a:ext cx="544513" cy="444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6652C2B4-54E3-E427-9DC1-5B149A5135D9}"/>
              </a:ext>
            </a:extLst>
          </p:cNvPr>
          <p:cNvSpPr/>
          <p:nvPr/>
        </p:nvSpPr>
        <p:spPr>
          <a:xfrm>
            <a:off x="5078413" y="4878388"/>
            <a:ext cx="593725" cy="37941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B4436DA1-5893-488E-E6BF-0B3835922F84}"/>
              </a:ext>
            </a:extLst>
          </p:cNvPr>
          <p:cNvSpPr/>
          <p:nvPr/>
        </p:nvSpPr>
        <p:spPr>
          <a:xfrm>
            <a:off x="4275138" y="4273550"/>
            <a:ext cx="614362" cy="4508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126556D8-60E3-D68A-B692-FF9460762E3C}"/>
              </a:ext>
            </a:extLst>
          </p:cNvPr>
          <p:cNvSpPr/>
          <p:nvPr/>
        </p:nvSpPr>
        <p:spPr>
          <a:xfrm>
            <a:off x="4276725" y="5819775"/>
            <a:ext cx="233363" cy="2000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BA920BB6-F4BD-0419-F7A8-8DD73B4EACC8}"/>
              </a:ext>
            </a:extLst>
          </p:cNvPr>
          <p:cNvSpPr/>
          <p:nvPr/>
        </p:nvSpPr>
        <p:spPr>
          <a:xfrm>
            <a:off x="2097088" y="6324600"/>
            <a:ext cx="217487" cy="190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91172588-2F11-6B9D-7984-AB2E9C4626BE}"/>
              </a:ext>
            </a:extLst>
          </p:cNvPr>
          <p:cNvSpPr/>
          <p:nvPr/>
        </p:nvSpPr>
        <p:spPr>
          <a:xfrm>
            <a:off x="2209800" y="6151563"/>
            <a:ext cx="209550" cy="1333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0B056C4-8424-B2D1-7284-B6833D50110E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7C6ADF-FC40-551C-BA8C-496EFABC5AAC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892AEFC-4382-CF21-E6B3-EAEB1A1CE47B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ED0C5C-73D5-FC25-073D-6F050CFE349E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D01ADC5-430B-0FBD-7240-E4C45A09EEE4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81214C3-EB2A-35FE-DC78-A16DEA4BCC3C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D0B6BD-E129-05DD-FDBB-6E822E4FD8C0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0159637-F23B-20A1-4F80-B2A266B9F096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733DE92-0125-0187-C75D-22C3B3ADD30C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722FFE2-EE14-3588-B938-82938F66FC03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5C8F99F-B142-11B1-EA9F-D0AEA2CD0F24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7F87D32-BA7B-0B25-A104-EC6F9C609C2B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2C796A-6BDA-9042-5BC8-8E72C431E3DE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FE7FBE5-D90B-90D5-B538-4E0DD7FEFF84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FA3BC6-DBD2-9C90-16DD-5FC6109A8099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C3ABC55-FCD0-D9D0-A090-1A644B3E971C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612CB39-8E4F-5D17-80F8-34BCDB9D5283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8AAB9C5-E2A4-4D29-A11C-A9774ADCA024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5CDD2D2-EB3D-6576-B75B-86F8A5A15E1C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1EEE38A-67F2-A1BE-9FB7-E5FD8DCC8229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4F795DF-977C-EDEE-4BC7-81902BE8B289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9215F78-F36C-F0B7-05F3-D92AAAB6DC3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89585AC-3F3E-9520-7D8D-3AE7295B0792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B221CB4-242A-9D76-B19A-69BA4276E159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20032E2-DCEE-FD27-7BC7-E1C8FB84BE33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ED02459-40BD-38A2-572E-54AA826F527F}"/>
              </a:ext>
            </a:extLst>
          </p:cNvPr>
          <p:cNvCxnSpPr/>
          <p:nvPr/>
        </p:nvCxnSpPr>
        <p:spPr>
          <a:xfrm flipH="1">
            <a:off x="838200" y="2438400"/>
            <a:ext cx="678180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75AA585-B686-C494-132D-D27CBD5B375B}"/>
              </a:ext>
            </a:extLst>
          </p:cNvPr>
          <p:cNvCxnSpPr/>
          <p:nvPr/>
        </p:nvCxnSpPr>
        <p:spPr>
          <a:xfrm flipV="1">
            <a:off x="533400" y="1524000"/>
            <a:ext cx="6858000" cy="47418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Plus 88">
            <a:extLst>
              <a:ext uri="{FF2B5EF4-FFF2-40B4-BE49-F238E27FC236}">
                <a16:creationId xmlns:a16="http://schemas.microsoft.com/office/drawing/2014/main" id="{1FC2FA38-739B-26AD-6BB8-C795DB872D1C}"/>
              </a:ext>
            </a:extLst>
          </p:cNvPr>
          <p:cNvSpPr/>
          <p:nvPr/>
        </p:nvSpPr>
        <p:spPr>
          <a:xfrm>
            <a:off x="4191000" y="2209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Plus 89">
            <a:extLst>
              <a:ext uri="{FF2B5EF4-FFF2-40B4-BE49-F238E27FC236}">
                <a16:creationId xmlns:a16="http://schemas.microsoft.com/office/drawing/2014/main" id="{2AECE9CE-C6EF-AAD9-57B1-8FC6216BDED4}"/>
              </a:ext>
            </a:extLst>
          </p:cNvPr>
          <p:cNvSpPr/>
          <p:nvPr/>
        </p:nvSpPr>
        <p:spPr>
          <a:xfrm>
            <a:off x="4419600" y="1447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Plus 90">
            <a:extLst>
              <a:ext uri="{FF2B5EF4-FFF2-40B4-BE49-F238E27FC236}">
                <a16:creationId xmlns:a16="http://schemas.microsoft.com/office/drawing/2014/main" id="{EB2D4872-C388-EE79-BBBC-2B0DDC889AA6}"/>
              </a:ext>
            </a:extLst>
          </p:cNvPr>
          <p:cNvSpPr/>
          <p:nvPr/>
        </p:nvSpPr>
        <p:spPr>
          <a:xfrm>
            <a:off x="4953000" y="16002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F122F040-27A1-6B59-8F19-5A7DB23CB55D}"/>
              </a:ext>
            </a:extLst>
          </p:cNvPr>
          <p:cNvSpPr/>
          <p:nvPr/>
        </p:nvSpPr>
        <p:spPr>
          <a:xfrm>
            <a:off x="5910263" y="4957763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FA8441AA-F704-FF8E-E4E5-21053D2CB05F}"/>
              </a:ext>
            </a:extLst>
          </p:cNvPr>
          <p:cNvSpPr/>
          <p:nvPr/>
        </p:nvSpPr>
        <p:spPr>
          <a:xfrm>
            <a:off x="5545138" y="5464175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inus 93">
            <a:extLst>
              <a:ext uri="{FF2B5EF4-FFF2-40B4-BE49-F238E27FC236}">
                <a16:creationId xmlns:a16="http://schemas.microsoft.com/office/drawing/2014/main" id="{94A01893-6CD1-AF0B-C6E3-DC4C9E576B85}"/>
              </a:ext>
            </a:extLst>
          </p:cNvPr>
          <p:cNvSpPr/>
          <p:nvPr/>
        </p:nvSpPr>
        <p:spPr>
          <a:xfrm>
            <a:off x="5233988" y="5164138"/>
            <a:ext cx="668337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B185B8-5609-AC5C-D213-1BEC12247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5459413"/>
            <a:ext cx="2344737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Source Class 1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Source Class 2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Target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Source Model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Target Model</a:t>
            </a:r>
          </a:p>
        </p:txBody>
      </p:sp>
      <p:sp>
        <p:nvSpPr>
          <p:cNvPr id="100" name="Plus 99">
            <a:extLst>
              <a:ext uri="{FF2B5EF4-FFF2-40B4-BE49-F238E27FC236}">
                <a16:creationId xmlns:a16="http://schemas.microsoft.com/office/drawing/2014/main" id="{11DD45D5-9A91-2F19-0572-60E47B117E8D}"/>
              </a:ext>
            </a:extLst>
          </p:cNvPr>
          <p:cNvSpPr/>
          <p:nvPr/>
        </p:nvSpPr>
        <p:spPr>
          <a:xfrm>
            <a:off x="6932613" y="5575300"/>
            <a:ext cx="180975" cy="1841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FF23A6AE-1BC9-2D35-9819-297965A53F7B}"/>
              </a:ext>
            </a:extLst>
          </p:cNvPr>
          <p:cNvSpPr/>
          <p:nvPr/>
        </p:nvSpPr>
        <p:spPr>
          <a:xfrm>
            <a:off x="6896100" y="5761038"/>
            <a:ext cx="228600" cy="18097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84A8B95-A4F5-FAC9-E52A-5F3509B7FCF1}"/>
              </a:ext>
            </a:extLst>
          </p:cNvPr>
          <p:cNvSpPr/>
          <p:nvPr/>
        </p:nvSpPr>
        <p:spPr>
          <a:xfrm>
            <a:off x="6946900" y="59563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Plus 104">
            <a:extLst>
              <a:ext uri="{FF2B5EF4-FFF2-40B4-BE49-F238E27FC236}">
                <a16:creationId xmlns:a16="http://schemas.microsoft.com/office/drawing/2014/main" id="{D3D90F44-0D16-4D6C-903C-212B2E256D85}"/>
              </a:ext>
            </a:extLst>
          </p:cNvPr>
          <p:cNvSpPr/>
          <p:nvPr/>
        </p:nvSpPr>
        <p:spPr>
          <a:xfrm>
            <a:off x="1676400" y="4295775"/>
            <a:ext cx="285750" cy="203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Plus 105">
            <a:extLst>
              <a:ext uri="{FF2B5EF4-FFF2-40B4-BE49-F238E27FC236}">
                <a16:creationId xmlns:a16="http://schemas.microsoft.com/office/drawing/2014/main" id="{403EBCC9-E4DD-4E3B-E18E-785360E59775}"/>
              </a:ext>
            </a:extLst>
          </p:cNvPr>
          <p:cNvSpPr/>
          <p:nvPr/>
        </p:nvSpPr>
        <p:spPr>
          <a:xfrm>
            <a:off x="1873250" y="4832350"/>
            <a:ext cx="166688" cy="200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Plus 106">
            <a:extLst>
              <a:ext uri="{FF2B5EF4-FFF2-40B4-BE49-F238E27FC236}">
                <a16:creationId xmlns:a16="http://schemas.microsoft.com/office/drawing/2014/main" id="{CCAEF546-BE46-86F3-23D7-ABC161BD0785}"/>
              </a:ext>
            </a:extLst>
          </p:cNvPr>
          <p:cNvSpPr/>
          <p:nvPr/>
        </p:nvSpPr>
        <p:spPr>
          <a:xfrm>
            <a:off x="1435100" y="5067300"/>
            <a:ext cx="166688" cy="201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Minus 107">
            <a:extLst>
              <a:ext uri="{FF2B5EF4-FFF2-40B4-BE49-F238E27FC236}">
                <a16:creationId xmlns:a16="http://schemas.microsoft.com/office/drawing/2014/main" id="{D1C0C366-EACF-9003-2106-228A2121AAEA}"/>
              </a:ext>
            </a:extLst>
          </p:cNvPr>
          <p:cNvSpPr/>
          <p:nvPr/>
        </p:nvSpPr>
        <p:spPr>
          <a:xfrm>
            <a:off x="2154238" y="5313363"/>
            <a:ext cx="131762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Minus 108">
            <a:extLst>
              <a:ext uri="{FF2B5EF4-FFF2-40B4-BE49-F238E27FC236}">
                <a16:creationId xmlns:a16="http://schemas.microsoft.com/office/drawing/2014/main" id="{897E2ECB-8FAA-D5A2-EA6C-26FC035E381A}"/>
              </a:ext>
            </a:extLst>
          </p:cNvPr>
          <p:cNvSpPr/>
          <p:nvPr/>
        </p:nvSpPr>
        <p:spPr>
          <a:xfrm>
            <a:off x="1768475" y="5537200"/>
            <a:ext cx="131763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6E59CF-4106-267A-0976-5BE66AFDDEDA}"/>
              </a:ext>
            </a:extLst>
          </p:cNvPr>
          <p:cNvCxnSpPr/>
          <p:nvPr/>
        </p:nvCxnSpPr>
        <p:spPr>
          <a:xfrm>
            <a:off x="6946900" y="6265863"/>
            <a:ext cx="2047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133D20-6ED1-BF73-5DFB-FE22E3A3DB6A}"/>
              </a:ext>
            </a:extLst>
          </p:cNvPr>
          <p:cNvCxnSpPr/>
          <p:nvPr/>
        </p:nvCxnSpPr>
        <p:spPr>
          <a:xfrm>
            <a:off x="6962775" y="6515100"/>
            <a:ext cx="2047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9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4DED093-40DD-576C-49D9-57D718318B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in Astronomy: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Machine Learning Paradigm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6" name="Text Box 8">
            <a:extLst>
              <a:ext uri="{FF2B5EF4-FFF2-40B4-BE49-F238E27FC236}">
                <a16:creationId xmlns:a16="http://schemas.microsoft.com/office/drawing/2014/main" id="{14F2230E-DE9C-8760-1786-593FE4C4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7964F50-F0B3-EAFC-BA00-49FB64A56AE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143000" y="3825875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lIns="45720" rIns="45720" anchor="ctr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9462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4034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8606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3178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What is Transfer Learning?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Domain Adaptation?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A Case Study in Supernova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Ia</a:t>
            </a:r>
            <a:r>
              <a:rPr lang="en-US" altLang="en-US" sz="2400" dirty="0">
                <a:latin typeface="Times New Roman" panose="02020603050405020304" pitchFamily="18" charset="0"/>
              </a:rPr>
              <a:t> Classification</a:t>
            </a:r>
          </a:p>
          <a:p>
            <a:pPr marL="0" indent="0" eaLnBrk="1" hangingPunct="1">
              <a:defRPr/>
            </a:pP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CEACBF-3B06-1B72-5C0A-086464893DD3}"/>
              </a:ext>
            </a:extLst>
          </p:cNvPr>
          <p:cNvSpPr/>
          <p:nvPr/>
        </p:nvSpPr>
        <p:spPr>
          <a:xfrm>
            <a:off x="838200" y="2463800"/>
            <a:ext cx="7315200" cy="8128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1235-06C7-BC23-9C56-CDD80B51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7163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6B55AD9E-1A88-3D10-DF77-603C7A90CABB}"/>
              </a:ext>
            </a:extLst>
          </p:cNvPr>
          <p:cNvSpPr/>
          <p:nvPr/>
        </p:nvSpPr>
        <p:spPr>
          <a:xfrm>
            <a:off x="2246313" y="2555875"/>
            <a:ext cx="641350" cy="558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7B102F2B-3D25-2A89-445E-FB2CBAE1FCF8}"/>
              </a:ext>
            </a:extLst>
          </p:cNvPr>
          <p:cNvSpPr/>
          <p:nvPr/>
        </p:nvSpPr>
        <p:spPr>
          <a:xfrm>
            <a:off x="2973388" y="2079625"/>
            <a:ext cx="784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0EF618B7-C21D-852D-0454-225E4F0CD812}"/>
              </a:ext>
            </a:extLst>
          </p:cNvPr>
          <p:cNvSpPr/>
          <p:nvPr/>
        </p:nvSpPr>
        <p:spPr>
          <a:xfrm>
            <a:off x="1828800" y="3636963"/>
            <a:ext cx="268288" cy="2317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7DAA4704-4B13-0708-305C-2CC2047AD0CE}"/>
              </a:ext>
            </a:extLst>
          </p:cNvPr>
          <p:cNvSpPr/>
          <p:nvPr/>
        </p:nvSpPr>
        <p:spPr>
          <a:xfrm>
            <a:off x="1752600" y="2889250"/>
            <a:ext cx="344488" cy="3000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49215BFA-60BA-BA0F-C491-3729D939D42D}"/>
              </a:ext>
            </a:extLst>
          </p:cNvPr>
          <p:cNvSpPr/>
          <p:nvPr/>
        </p:nvSpPr>
        <p:spPr>
          <a:xfrm>
            <a:off x="2419350" y="3403600"/>
            <a:ext cx="476250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6A8BEF82-B44C-4743-19B6-99DC67B214F8}"/>
              </a:ext>
            </a:extLst>
          </p:cNvPr>
          <p:cNvSpPr/>
          <p:nvPr/>
        </p:nvSpPr>
        <p:spPr>
          <a:xfrm>
            <a:off x="3071813" y="2847975"/>
            <a:ext cx="619125" cy="555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C3A5B5EF-A496-98FF-4F16-80631726A210}"/>
              </a:ext>
            </a:extLst>
          </p:cNvPr>
          <p:cNvSpPr/>
          <p:nvPr/>
        </p:nvSpPr>
        <p:spPr>
          <a:xfrm>
            <a:off x="2286000" y="4141788"/>
            <a:ext cx="285750" cy="261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15516C5D-DD28-DFB4-4054-2B890F9CA65B}"/>
              </a:ext>
            </a:extLst>
          </p:cNvPr>
          <p:cNvSpPr/>
          <p:nvPr/>
        </p:nvSpPr>
        <p:spPr>
          <a:xfrm>
            <a:off x="3001963" y="3314700"/>
            <a:ext cx="696912" cy="644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9EC07077-D272-F6E1-5946-1485024ED9FE}"/>
              </a:ext>
            </a:extLst>
          </p:cNvPr>
          <p:cNvSpPr/>
          <p:nvPr/>
        </p:nvSpPr>
        <p:spPr>
          <a:xfrm>
            <a:off x="3671888" y="2079625"/>
            <a:ext cx="657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84265B62-5A5F-8D5E-600F-BBB48C6FC868}"/>
              </a:ext>
            </a:extLst>
          </p:cNvPr>
          <p:cNvSpPr/>
          <p:nvPr/>
        </p:nvSpPr>
        <p:spPr>
          <a:xfrm>
            <a:off x="1328738" y="3429000"/>
            <a:ext cx="228600" cy="2079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90C39F55-4330-DE13-0EB2-6E555F68ED73}"/>
              </a:ext>
            </a:extLst>
          </p:cNvPr>
          <p:cNvSpPr/>
          <p:nvPr/>
        </p:nvSpPr>
        <p:spPr>
          <a:xfrm>
            <a:off x="1284288" y="4051300"/>
            <a:ext cx="196850" cy="1825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8912EB1A-129C-5D82-BB1F-9995E22EF7D3}"/>
              </a:ext>
            </a:extLst>
          </p:cNvPr>
          <p:cNvSpPr/>
          <p:nvPr/>
        </p:nvSpPr>
        <p:spPr>
          <a:xfrm>
            <a:off x="1219200" y="4498975"/>
            <a:ext cx="223838" cy="2270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F74EA08E-92E7-C64C-ED9F-AED746D60AFA}"/>
              </a:ext>
            </a:extLst>
          </p:cNvPr>
          <p:cNvSpPr/>
          <p:nvPr/>
        </p:nvSpPr>
        <p:spPr>
          <a:xfrm>
            <a:off x="762000" y="3895725"/>
            <a:ext cx="228600" cy="195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74AE1754-DB5D-C65F-885E-31F54C0BB74F}"/>
              </a:ext>
            </a:extLst>
          </p:cNvPr>
          <p:cNvSpPr/>
          <p:nvPr/>
        </p:nvSpPr>
        <p:spPr>
          <a:xfrm>
            <a:off x="3698875" y="2768600"/>
            <a:ext cx="695325" cy="573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81C0CFBE-5D5A-0DA3-0B30-0F01EAF1DDA6}"/>
              </a:ext>
            </a:extLst>
          </p:cNvPr>
          <p:cNvSpPr/>
          <p:nvPr/>
        </p:nvSpPr>
        <p:spPr>
          <a:xfrm>
            <a:off x="2286000" y="5676900"/>
            <a:ext cx="173038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F0F61D88-BD78-6827-5DEB-3A647C9F4B74}"/>
              </a:ext>
            </a:extLst>
          </p:cNvPr>
          <p:cNvSpPr/>
          <p:nvPr/>
        </p:nvSpPr>
        <p:spPr>
          <a:xfrm>
            <a:off x="2647950" y="5905500"/>
            <a:ext cx="182563" cy="1524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70527FD4-83AC-F75C-4A70-D67C7B48EA7A}"/>
              </a:ext>
            </a:extLst>
          </p:cNvPr>
          <p:cNvSpPr/>
          <p:nvPr/>
        </p:nvSpPr>
        <p:spPr>
          <a:xfrm>
            <a:off x="4059238" y="4838700"/>
            <a:ext cx="631825" cy="3429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7EB467FC-8A95-54B3-0E26-6898A1CA3AD7}"/>
              </a:ext>
            </a:extLst>
          </p:cNvPr>
          <p:cNvSpPr/>
          <p:nvPr/>
        </p:nvSpPr>
        <p:spPr>
          <a:xfrm>
            <a:off x="3349625" y="4651375"/>
            <a:ext cx="515938" cy="4159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29848205-A531-BEC7-82D7-A31EE3B6AB9E}"/>
              </a:ext>
            </a:extLst>
          </p:cNvPr>
          <p:cNvSpPr/>
          <p:nvPr/>
        </p:nvSpPr>
        <p:spPr>
          <a:xfrm>
            <a:off x="4587875" y="4953000"/>
            <a:ext cx="587375" cy="42703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0221A09B-F18E-19CB-6171-B6BB1C1AC59A}"/>
              </a:ext>
            </a:extLst>
          </p:cNvPr>
          <p:cNvSpPr/>
          <p:nvPr/>
        </p:nvSpPr>
        <p:spPr>
          <a:xfrm>
            <a:off x="1847850" y="5943600"/>
            <a:ext cx="180975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AE8931F7-91A1-88BA-325C-A0934778D9B0}"/>
              </a:ext>
            </a:extLst>
          </p:cNvPr>
          <p:cNvSpPr/>
          <p:nvPr/>
        </p:nvSpPr>
        <p:spPr>
          <a:xfrm>
            <a:off x="2887663" y="5562600"/>
            <a:ext cx="239712" cy="1841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3C4410A9-F731-A16E-3C61-71556AB69489}"/>
              </a:ext>
            </a:extLst>
          </p:cNvPr>
          <p:cNvSpPr/>
          <p:nvPr/>
        </p:nvSpPr>
        <p:spPr>
          <a:xfrm>
            <a:off x="3600450" y="5734050"/>
            <a:ext cx="180975" cy="1714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B269739B-8DA9-C3AA-D973-CDF5DE56EA10}"/>
              </a:ext>
            </a:extLst>
          </p:cNvPr>
          <p:cNvSpPr/>
          <p:nvPr/>
        </p:nvSpPr>
        <p:spPr>
          <a:xfrm>
            <a:off x="3001963" y="5372100"/>
            <a:ext cx="182562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27BBB8C2-EA6F-B4BD-BD46-5066A82C877E}"/>
              </a:ext>
            </a:extLst>
          </p:cNvPr>
          <p:cNvSpPr/>
          <p:nvPr/>
        </p:nvSpPr>
        <p:spPr>
          <a:xfrm>
            <a:off x="3690938" y="6057900"/>
            <a:ext cx="206375" cy="20796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6D7B0E65-7810-2309-ECA5-67EF4B7F4D37}"/>
              </a:ext>
            </a:extLst>
          </p:cNvPr>
          <p:cNvSpPr/>
          <p:nvPr/>
        </p:nvSpPr>
        <p:spPr>
          <a:xfrm>
            <a:off x="3575050" y="5372100"/>
            <a:ext cx="206375" cy="1460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7944B385-FD58-1782-36EA-5DFEDDFE2898}"/>
              </a:ext>
            </a:extLst>
          </p:cNvPr>
          <p:cNvSpPr/>
          <p:nvPr/>
        </p:nvSpPr>
        <p:spPr>
          <a:xfrm>
            <a:off x="4768850" y="4073525"/>
            <a:ext cx="544513" cy="444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15AF1A26-2F10-4EEA-93B0-0EC1B1A10348}"/>
              </a:ext>
            </a:extLst>
          </p:cNvPr>
          <p:cNvSpPr/>
          <p:nvPr/>
        </p:nvSpPr>
        <p:spPr>
          <a:xfrm>
            <a:off x="5078413" y="4878388"/>
            <a:ext cx="593725" cy="37941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674D32B1-31BE-9724-19D2-F0986C54F354}"/>
              </a:ext>
            </a:extLst>
          </p:cNvPr>
          <p:cNvSpPr/>
          <p:nvPr/>
        </p:nvSpPr>
        <p:spPr>
          <a:xfrm>
            <a:off x="4275138" y="4273550"/>
            <a:ext cx="614362" cy="4508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219333ED-2914-B8B9-57E3-5E69BA824DD3}"/>
              </a:ext>
            </a:extLst>
          </p:cNvPr>
          <p:cNvSpPr/>
          <p:nvPr/>
        </p:nvSpPr>
        <p:spPr>
          <a:xfrm>
            <a:off x="4276725" y="5819775"/>
            <a:ext cx="233363" cy="2000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1F9E148E-FF14-960D-E17B-ED73E86018F1}"/>
              </a:ext>
            </a:extLst>
          </p:cNvPr>
          <p:cNvSpPr/>
          <p:nvPr/>
        </p:nvSpPr>
        <p:spPr>
          <a:xfrm>
            <a:off x="2097088" y="6324600"/>
            <a:ext cx="217487" cy="190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03A474CE-40B0-77D0-A1CE-3CCE05DCDEB1}"/>
              </a:ext>
            </a:extLst>
          </p:cNvPr>
          <p:cNvSpPr/>
          <p:nvPr/>
        </p:nvSpPr>
        <p:spPr>
          <a:xfrm>
            <a:off x="2209800" y="6151563"/>
            <a:ext cx="209550" cy="1333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04403F6-245F-6D38-4EB5-45CF8CD0D968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5E36D5D-B3B0-7618-6669-E306AEC66C91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F399C11-D3BD-6683-FA61-351FC5400587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2E70393-F2AD-8DC9-E023-C39027DDC610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C1FD27F-7BAC-E762-C95F-76631F94259A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83FAA24-2513-B3FB-4DE7-A8D008D076D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B482C96-C5AB-F7C2-7E4F-C83785CD3658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C5E2F5-1E17-5A22-1D9C-444F547C6FA0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EDC9E9A-FCE0-8ADA-AF28-E143FE9A1A22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990F08-0F31-756B-19EA-C81E5C11D5FE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100503D-0DD4-46C3-5537-55F7BE9864D4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CF52DE6-AD3C-C264-4D9A-2A3E16984462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F250A60-5EE3-6921-C243-50D82445BFD3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B7151C4-1787-8717-9423-2BA2EF0DE8BF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ABF7A6C-8CCB-84BA-D5B3-ACE1E34AE9FE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E0E479B-73FD-6A52-8B2A-5A96F4E5933E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715CD43-0691-2F0B-2454-E883705378DE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1813FCE-DFF6-63A2-7A6D-9C6C29651F06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5B9B166-275C-7F08-6AC3-D4FD07BA056F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FA1E3F4-A406-B381-4123-D855C32B2017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85F555-2297-303E-B283-7701392545C0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45A43CE-9ABC-1AD7-7505-B95220B4C6DD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2AB577B-8F77-66CD-B280-C39960D20D6B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E0B029E-AF20-5052-99EC-BFEB76414272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F46E51C-FAE4-67E9-6DE5-35E300A00238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0D9CA52-4E44-BF2D-B3F6-D45382BAE4C9}"/>
              </a:ext>
            </a:extLst>
          </p:cNvPr>
          <p:cNvCxnSpPr/>
          <p:nvPr/>
        </p:nvCxnSpPr>
        <p:spPr>
          <a:xfrm flipH="1">
            <a:off x="838200" y="2438400"/>
            <a:ext cx="678180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Plus 87">
            <a:extLst>
              <a:ext uri="{FF2B5EF4-FFF2-40B4-BE49-F238E27FC236}">
                <a16:creationId xmlns:a16="http://schemas.microsoft.com/office/drawing/2014/main" id="{ACD72861-5534-8687-63AA-81B866586B7F}"/>
              </a:ext>
            </a:extLst>
          </p:cNvPr>
          <p:cNvSpPr/>
          <p:nvPr/>
        </p:nvSpPr>
        <p:spPr>
          <a:xfrm>
            <a:off x="4191000" y="2209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46A80EE9-555E-4114-8C5A-8C86FC3E37D4}"/>
              </a:ext>
            </a:extLst>
          </p:cNvPr>
          <p:cNvSpPr/>
          <p:nvPr/>
        </p:nvSpPr>
        <p:spPr>
          <a:xfrm>
            <a:off x="4419600" y="1447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Plus 89">
            <a:extLst>
              <a:ext uri="{FF2B5EF4-FFF2-40B4-BE49-F238E27FC236}">
                <a16:creationId xmlns:a16="http://schemas.microsoft.com/office/drawing/2014/main" id="{31EAA77A-047E-1380-ABF2-D9B15A8C5469}"/>
              </a:ext>
            </a:extLst>
          </p:cNvPr>
          <p:cNvSpPr/>
          <p:nvPr/>
        </p:nvSpPr>
        <p:spPr>
          <a:xfrm>
            <a:off x="4953000" y="16002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Minus 90">
            <a:extLst>
              <a:ext uri="{FF2B5EF4-FFF2-40B4-BE49-F238E27FC236}">
                <a16:creationId xmlns:a16="http://schemas.microsoft.com/office/drawing/2014/main" id="{EA818620-E5AB-FA9B-FD77-7FD3081F3945}"/>
              </a:ext>
            </a:extLst>
          </p:cNvPr>
          <p:cNvSpPr/>
          <p:nvPr/>
        </p:nvSpPr>
        <p:spPr>
          <a:xfrm>
            <a:off x="5910263" y="4957763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BACDF96C-9E45-132F-8BAA-29A267E6241D}"/>
              </a:ext>
            </a:extLst>
          </p:cNvPr>
          <p:cNvSpPr/>
          <p:nvPr/>
        </p:nvSpPr>
        <p:spPr>
          <a:xfrm>
            <a:off x="5538788" y="5429250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1D7F1C8F-0AB6-475E-EA3D-47598D091512}"/>
              </a:ext>
            </a:extLst>
          </p:cNvPr>
          <p:cNvSpPr/>
          <p:nvPr/>
        </p:nvSpPr>
        <p:spPr>
          <a:xfrm>
            <a:off x="5233988" y="5164138"/>
            <a:ext cx="668337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6" name="TextBox 93">
            <a:extLst>
              <a:ext uri="{FF2B5EF4-FFF2-40B4-BE49-F238E27FC236}">
                <a16:creationId xmlns:a16="http://schemas.microsoft.com/office/drawing/2014/main" id="{9ECC1353-07F8-84A2-1EE9-DF987A50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5410200"/>
            <a:ext cx="24145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 Target Class 2</a:t>
            </a:r>
          </a:p>
        </p:txBody>
      </p:sp>
      <p:sp>
        <p:nvSpPr>
          <p:cNvPr id="95" name="Plus 94">
            <a:extLst>
              <a:ext uri="{FF2B5EF4-FFF2-40B4-BE49-F238E27FC236}">
                <a16:creationId xmlns:a16="http://schemas.microsoft.com/office/drawing/2014/main" id="{5C1E95FF-EE0A-CB0E-65FB-02742ECC91EC}"/>
              </a:ext>
            </a:extLst>
          </p:cNvPr>
          <p:cNvSpPr/>
          <p:nvPr/>
        </p:nvSpPr>
        <p:spPr>
          <a:xfrm>
            <a:off x="6794500" y="5491163"/>
            <a:ext cx="304800" cy="223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Minus 95">
            <a:extLst>
              <a:ext uri="{FF2B5EF4-FFF2-40B4-BE49-F238E27FC236}">
                <a16:creationId xmlns:a16="http://schemas.microsoft.com/office/drawing/2014/main" id="{A9C6296B-DEC1-4AEE-825F-72B315C5F558}"/>
              </a:ext>
            </a:extLst>
          </p:cNvPr>
          <p:cNvSpPr/>
          <p:nvPr/>
        </p:nvSpPr>
        <p:spPr>
          <a:xfrm>
            <a:off x="6800850" y="5794375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403AEB1-CFD0-62E4-90B8-0AC216EBAA7D}"/>
              </a:ext>
            </a:extLst>
          </p:cNvPr>
          <p:cNvSpPr/>
          <p:nvPr/>
        </p:nvSpPr>
        <p:spPr>
          <a:xfrm>
            <a:off x="6905625" y="609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487E73D-3086-4FA0-E43F-5B2FFBDF92E0}"/>
              </a:ext>
            </a:extLst>
          </p:cNvPr>
          <p:cNvSpPr/>
          <p:nvPr/>
        </p:nvSpPr>
        <p:spPr>
          <a:xfrm>
            <a:off x="6905625" y="6375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CED72E18-782C-8FF2-A5E6-77DCE90019CD}"/>
              </a:ext>
            </a:extLst>
          </p:cNvPr>
          <p:cNvSpPr/>
          <p:nvPr/>
        </p:nvSpPr>
        <p:spPr>
          <a:xfrm>
            <a:off x="1676400" y="4295775"/>
            <a:ext cx="285750" cy="203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70FD0455-B0C0-FD40-7E28-8E905CA419E8}"/>
              </a:ext>
            </a:extLst>
          </p:cNvPr>
          <p:cNvSpPr/>
          <p:nvPr/>
        </p:nvSpPr>
        <p:spPr>
          <a:xfrm>
            <a:off x="1873250" y="4832350"/>
            <a:ext cx="166688" cy="200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Plus 96">
            <a:extLst>
              <a:ext uri="{FF2B5EF4-FFF2-40B4-BE49-F238E27FC236}">
                <a16:creationId xmlns:a16="http://schemas.microsoft.com/office/drawing/2014/main" id="{DF6A4967-2144-D71C-FF5F-8D14E519C1EC}"/>
              </a:ext>
            </a:extLst>
          </p:cNvPr>
          <p:cNvSpPr/>
          <p:nvPr/>
        </p:nvSpPr>
        <p:spPr>
          <a:xfrm>
            <a:off x="1435100" y="5067300"/>
            <a:ext cx="166688" cy="201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Minus 99">
            <a:extLst>
              <a:ext uri="{FF2B5EF4-FFF2-40B4-BE49-F238E27FC236}">
                <a16:creationId xmlns:a16="http://schemas.microsoft.com/office/drawing/2014/main" id="{0906F885-375C-2B9C-0FE3-F72D642DC256}"/>
              </a:ext>
            </a:extLst>
          </p:cNvPr>
          <p:cNvSpPr/>
          <p:nvPr/>
        </p:nvSpPr>
        <p:spPr>
          <a:xfrm>
            <a:off x="2154238" y="5313363"/>
            <a:ext cx="131762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A69D90D3-D423-0F26-48F6-ABF50D0F33AD}"/>
              </a:ext>
            </a:extLst>
          </p:cNvPr>
          <p:cNvSpPr/>
          <p:nvPr/>
        </p:nvSpPr>
        <p:spPr>
          <a:xfrm>
            <a:off x="1768475" y="5537200"/>
            <a:ext cx="131763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BD68-0181-D8A8-F1D2-C0CA7D43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30188"/>
            <a:ext cx="7764462" cy="13271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0560F86-C013-74F3-6D50-2230E37D588C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3F0CDEF-E953-EF96-DA46-D8A3DC3FCC62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4A6176-D7EC-6AE8-72F4-19CDC67F7F29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B5E5110-94E7-31AA-31AF-BCDBE1F8D280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4FCF65A-902D-61A6-0D21-9E3BFD911BDE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3DA5CE-A30F-E7AA-F747-B2D648DAAF61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AAC2E5A-B3D3-C33E-4911-D688A7B5E3A0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798C2B-8358-AECC-46B4-7F8DE7D68F4C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A0F0C26-15D5-CC36-6635-12807233E097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20CB481-D4D8-F233-CE74-EFB0D726F7FE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85559E3-7B57-B8B8-255C-42532939A137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75035C-F0DE-B376-4E70-743D2BE55F2D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2ADE173-FCCC-198D-1746-4828DAEEE186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415A6C2-3197-249E-07DB-0435F0429EA6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B4ED116-A04C-DEC6-BEB0-E162AD59922C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C3AEF0C-B2D6-C77A-020B-C67ED4212139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DCF10B-6092-9812-6566-77210CE7B553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58A7D7F-84F1-94A5-DA78-BC5807A1DD2A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139B9AF-C4BD-F09E-E08D-A1481DB7C406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3ABC6F6-7C31-6FF6-CB17-4973DDD4CC33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2384877-FACB-7BFE-6393-4E96527A1033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766578A-AD8E-A30D-7615-32A112F2DA61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241F3BD-AC8C-0E62-937E-0589D697C074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9A1DAB-790E-BEAD-215B-D587C010C656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137CC0E-AB2F-8733-8FD3-0477BB205997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931B610-C336-A024-3816-18CF9FF53128}"/>
              </a:ext>
            </a:extLst>
          </p:cNvPr>
          <p:cNvCxnSpPr/>
          <p:nvPr/>
        </p:nvCxnSpPr>
        <p:spPr>
          <a:xfrm flipH="1">
            <a:off x="838200" y="2438400"/>
            <a:ext cx="678180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013" name="TextBox 34">
            <a:extLst>
              <a:ext uri="{FF2B5EF4-FFF2-40B4-BE49-F238E27FC236}">
                <a16:creationId xmlns:a16="http://schemas.microsoft.com/office/drawing/2014/main" id="{960B0E0C-8C89-ADAB-196C-19F34AAEB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5641975"/>
            <a:ext cx="2438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 Target Class 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FEEED1-7CFB-4E1D-DBD0-E172FBA567BA}"/>
              </a:ext>
            </a:extLst>
          </p:cNvPr>
          <p:cNvSpPr/>
          <p:nvPr/>
        </p:nvSpPr>
        <p:spPr>
          <a:xfrm>
            <a:off x="6746875" y="57531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8F1EAF-BC02-B97F-2794-0B348F476231}"/>
              </a:ext>
            </a:extLst>
          </p:cNvPr>
          <p:cNvSpPr/>
          <p:nvPr/>
        </p:nvSpPr>
        <p:spPr>
          <a:xfrm>
            <a:off x="6764338" y="601662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557E-FC01-B57B-B5CB-5BDB56C4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7163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Feature-Based Methods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4AC82B-D1E6-B3EA-291F-BC601FCEC761}"/>
              </a:ext>
            </a:extLst>
          </p:cNvPr>
          <p:cNvSpPr/>
          <p:nvPr/>
        </p:nvSpPr>
        <p:spPr>
          <a:xfrm rot="11760000" flipH="1">
            <a:off x="1489075" y="2868613"/>
            <a:ext cx="50292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821341-E7B9-BA0F-21C0-9F7FD031FE9B}"/>
              </a:ext>
            </a:extLst>
          </p:cNvPr>
          <p:cNvSpPr/>
          <p:nvPr/>
        </p:nvSpPr>
        <p:spPr>
          <a:xfrm rot="9660000" flipH="1">
            <a:off x="1687513" y="2851150"/>
            <a:ext cx="50292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42C0A-4589-4E58-8ADF-4C810EFF3652}"/>
              </a:ext>
            </a:extLst>
          </p:cNvPr>
          <p:cNvSpPr/>
          <p:nvPr/>
        </p:nvSpPr>
        <p:spPr>
          <a:xfrm>
            <a:off x="1600200" y="5105400"/>
            <a:ext cx="50292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8293F1-9EDA-8F4E-A811-D53A76C88BBD}"/>
              </a:ext>
            </a:extLst>
          </p:cNvPr>
          <p:cNvCxnSpPr>
            <a:stCxn id="6" idx="2"/>
            <a:endCxn id="10" idx="2"/>
          </p:cNvCxnSpPr>
          <p:nvPr/>
        </p:nvCxnSpPr>
        <p:spPr>
          <a:xfrm>
            <a:off x="1585913" y="2632075"/>
            <a:ext cx="14287" cy="2816225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312018-C3CF-6D80-5754-EF41953F093C}"/>
              </a:ext>
            </a:extLst>
          </p:cNvPr>
          <p:cNvCxnSpPr>
            <a:stCxn id="7" idx="6"/>
            <a:endCxn id="10" idx="6"/>
          </p:cNvCxnSpPr>
          <p:nvPr/>
        </p:nvCxnSpPr>
        <p:spPr>
          <a:xfrm>
            <a:off x="6580188" y="2489200"/>
            <a:ext cx="49212" cy="2959100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38DCE1-2288-5BBE-396B-31D738112375}"/>
              </a:ext>
            </a:extLst>
          </p:cNvPr>
          <p:cNvCxnSpPr>
            <a:stCxn id="7" idx="2"/>
          </p:cNvCxnSpPr>
          <p:nvPr/>
        </p:nvCxnSpPr>
        <p:spPr>
          <a:xfrm>
            <a:off x="1825625" y="4127500"/>
            <a:ext cx="3175" cy="1206500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B92ADE-B0ED-6174-CFCB-C2F0F29E0D40}"/>
              </a:ext>
            </a:extLst>
          </p:cNvPr>
          <p:cNvCxnSpPr>
            <a:stCxn id="6" idx="6"/>
          </p:cNvCxnSpPr>
          <p:nvPr/>
        </p:nvCxnSpPr>
        <p:spPr>
          <a:xfrm flipH="1">
            <a:off x="6400800" y="4017963"/>
            <a:ext cx="20638" cy="131603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36B4E4-32C8-D4B8-F1E7-C1BFA357C9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276350"/>
            <a:ext cx="8229600" cy="2743200"/>
          </a:xfrm>
        </p:spPr>
        <p:txBody>
          <a:bodyPr/>
          <a:lstStyle/>
          <a:p>
            <a:pPr marL="365125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en-US" dirty="0"/>
              <a:t> source instances cannot represent the target distribution at all in the parameter space, we can project source and target  datasets to common feature space (i.e., we can align both datasets).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9C17-6816-3BDA-D713-A6437062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357188"/>
            <a:ext cx="7764462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Domain Adaptation </a:t>
            </a: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55383448-CCEF-6E65-2EF9-462CE063F0D9}"/>
              </a:ext>
            </a:extLst>
          </p:cNvPr>
          <p:cNvSpPr/>
          <p:nvPr/>
        </p:nvSpPr>
        <p:spPr>
          <a:xfrm>
            <a:off x="1320800" y="288925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DE04F98-B3DB-21C0-7B1F-AD4B8A313FA8}"/>
              </a:ext>
            </a:extLst>
          </p:cNvPr>
          <p:cNvSpPr/>
          <p:nvPr/>
        </p:nvSpPr>
        <p:spPr>
          <a:xfrm>
            <a:off x="1244600" y="22113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01DE81A-0BA4-7F60-85DA-6B47FCA033DB}"/>
              </a:ext>
            </a:extLst>
          </p:cNvPr>
          <p:cNvSpPr/>
          <p:nvPr/>
        </p:nvSpPr>
        <p:spPr>
          <a:xfrm>
            <a:off x="1778000" y="34258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544944AC-12EA-7FCD-98CE-66ECE7F7E0B9}"/>
              </a:ext>
            </a:extLst>
          </p:cNvPr>
          <p:cNvSpPr/>
          <p:nvPr/>
        </p:nvSpPr>
        <p:spPr>
          <a:xfrm>
            <a:off x="1168400" y="367347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CB6C764B-11FE-39EC-0488-9F557D4FCFBF}"/>
              </a:ext>
            </a:extLst>
          </p:cNvPr>
          <p:cNvSpPr/>
          <p:nvPr/>
        </p:nvSpPr>
        <p:spPr>
          <a:xfrm>
            <a:off x="820738" y="26590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92266847-038A-35B2-03FD-1F1F90BF66C3}"/>
              </a:ext>
            </a:extLst>
          </p:cNvPr>
          <p:cNvSpPr/>
          <p:nvPr/>
        </p:nvSpPr>
        <p:spPr>
          <a:xfrm>
            <a:off x="776288" y="3254375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5B15C94E-4B02-D121-5489-4B051E2FA081}"/>
              </a:ext>
            </a:extLst>
          </p:cNvPr>
          <p:cNvSpPr/>
          <p:nvPr/>
        </p:nvSpPr>
        <p:spPr>
          <a:xfrm>
            <a:off x="711200" y="39004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5F2CAD54-7BEA-6CF3-0A32-DCC9394BFF5B}"/>
              </a:ext>
            </a:extLst>
          </p:cNvPr>
          <p:cNvSpPr/>
          <p:nvPr/>
        </p:nvSpPr>
        <p:spPr>
          <a:xfrm>
            <a:off x="254000" y="31115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B3260036-D153-0368-71C0-B817BCD4E7B7}"/>
              </a:ext>
            </a:extLst>
          </p:cNvPr>
          <p:cNvSpPr/>
          <p:nvPr/>
        </p:nvSpPr>
        <p:spPr>
          <a:xfrm>
            <a:off x="1279525" y="44513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090B6293-5DED-84F5-9C71-22ACA8DB9617}"/>
              </a:ext>
            </a:extLst>
          </p:cNvPr>
          <p:cNvSpPr/>
          <p:nvPr/>
        </p:nvSpPr>
        <p:spPr>
          <a:xfrm>
            <a:off x="1641475" y="47180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4A49AEBA-0CCF-02F9-6D93-AEAD29FC0D33}"/>
              </a:ext>
            </a:extLst>
          </p:cNvPr>
          <p:cNvSpPr/>
          <p:nvPr/>
        </p:nvSpPr>
        <p:spPr>
          <a:xfrm>
            <a:off x="2994025" y="4313238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2362F9F7-9CCD-363D-6CDF-0B7F46EC672E}"/>
              </a:ext>
            </a:extLst>
          </p:cNvPr>
          <p:cNvSpPr/>
          <p:nvPr/>
        </p:nvSpPr>
        <p:spPr>
          <a:xfrm>
            <a:off x="841375" y="47180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A89FE91C-1ABB-3217-4863-9809BD323054}"/>
              </a:ext>
            </a:extLst>
          </p:cNvPr>
          <p:cNvSpPr/>
          <p:nvPr/>
        </p:nvSpPr>
        <p:spPr>
          <a:xfrm>
            <a:off x="1881188" y="440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22202B1B-1F7C-66F6-E5DB-749B4108FDC3}"/>
              </a:ext>
            </a:extLst>
          </p:cNvPr>
          <p:cNvSpPr/>
          <p:nvPr/>
        </p:nvSpPr>
        <p:spPr>
          <a:xfrm>
            <a:off x="2593975" y="45656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F95C5A31-EED2-6276-93DD-C06F8A17EBCC}"/>
              </a:ext>
            </a:extLst>
          </p:cNvPr>
          <p:cNvSpPr/>
          <p:nvPr/>
        </p:nvSpPr>
        <p:spPr>
          <a:xfrm>
            <a:off x="1995488" y="414655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35CB1B54-8CE7-71CF-3392-520B5D3946BF}"/>
              </a:ext>
            </a:extLst>
          </p:cNvPr>
          <p:cNvSpPr/>
          <p:nvPr/>
        </p:nvSpPr>
        <p:spPr>
          <a:xfrm>
            <a:off x="2684463" y="492601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CFD92EBB-CDCA-2151-6F60-3292DF062A5A}"/>
              </a:ext>
            </a:extLst>
          </p:cNvPr>
          <p:cNvSpPr/>
          <p:nvPr/>
        </p:nvSpPr>
        <p:spPr>
          <a:xfrm>
            <a:off x="2568575" y="4178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457C6063-16D5-1E2B-2EAC-6A0A4C3EC98D}"/>
              </a:ext>
            </a:extLst>
          </p:cNvPr>
          <p:cNvSpPr/>
          <p:nvPr/>
        </p:nvSpPr>
        <p:spPr>
          <a:xfrm>
            <a:off x="1090613" y="51752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1E75A88-B072-9E2C-D445-68E465FEED35}"/>
              </a:ext>
            </a:extLst>
          </p:cNvPr>
          <p:cNvSpPr/>
          <p:nvPr/>
        </p:nvSpPr>
        <p:spPr>
          <a:xfrm>
            <a:off x="1203325" y="4945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173CF94-ADF5-22AA-ABC6-84389C4A8341}"/>
              </a:ext>
            </a:extLst>
          </p:cNvPr>
          <p:cNvSpPr/>
          <p:nvPr/>
        </p:nvSpPr>
        <p:spPr>
          <a:xfrm>
            <a:off x="2590800" y="22399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2E2EB33-6419-1676-B31E-9DA9655FC7F4}"/>
              </a:ext>
            </a:extLst>
          </p:cNvPr>
          <p:cNvSpPr/>
          <p:nvPr/>
        </p:nvSpPr>
        <p:spPr>
          <a:xfrm>
            <a:off x="2971800" y="18843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E217D79-C160-3AD5-EF25-38269308ECC4}"/>
              </a:ext>
            </a:extLst>
          </p:cNvPr>
          <p:cNvSpPr/>
          <p:nvPr/>
        </p:nvSpPr>
        <p:spPr>
          <a:xfrm>
            <a:off x="2082800" y="25384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B8CE11A-44E0-4AB5-3A71-9D1A0635FDAB}"/>
              </a:ext>
            </a:extLst>
          </p:cNvPr>
          <p:cNvSpPr/>
          <p:nvPr/>
        </p:nvSpPr>
        <p:spPr>
          <a:xfrm>
            <a:off x="3562350" y="21240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CABD7D-AFCD-FCB8-810F-16CFD34F9625}"/>
              </a:ext>
            </a:extLst>
          </p:cNvPr>
          <p:cNvSpPr/>
          <p:nvPr/>
        </p:nvSpPr>
        <p:spPr>
          <a:xfrm>
            <a:off x="3209925" y="23447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5EF951E-D089-C81C-B8C5-A57AA08F0475}"/>
              </a:ext>
            </a:extLst>
          </p:cNvPr>
          <p:cNvSpPr/>
          <p:nvPr/>
        </p:nvSpPr>
        <p:spPr>
          <a:xfrm>
            <a:off x="2792413" y="26384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880DACB-04B6-D63E-5A0F-46B25DE7A896}"/>
              </a:ext>
            </a:extLst>
          </p:cNvPr>
          <p:cNvSpPr/>
          <p:nvPr/>
        </p:nvSpPr>
        <p:spPr>
          <a:xfrm>
            <a:off x="3519488" y="30257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09A6535-D2C7-26C1-B9D1-57A70A125EE4}"/>
              </a:ext>
            </a:extLst>
          </p:cNvPr>
          <p:cNvSpPr/>
          <p:nvPr/>
        </p:nvSpPr>
        <p:spPr>
          <a:xfrm>
            <a:off x="2792413" y="33909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DBF24-0C9E-2219-A673-785C4737CF52}"/>
              </a:ext>
            </a:extLst>
          </p:cNvPr>
          <p:cNvSpPr/>
          <p:nvPr/>
        </p:nvSpPr>
        <p:spPr>
          <a:xfrm>
            <a:off x="3051175" y="35607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F0932D3-E99E-531C-79F0-D567A1C56E36}"/>
              </a:ext>
            </a:extLst>
          </p:cNvPr>
          <p:cNvSpPr/>
          <p:nvPr/>
        </p:nvSpPr>
        <p:spPr>
          <a:xfrm>
            <a:off x="3287713" y="4073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61068D4-59BF-237D-20F5-7432E52AC55D}"/>
              </a:ext>
            </a:extLst>
          </p:cNvPr>
          <p:cNvSpPr/>
          <p:nvPr/>
        </p:nvSpPr>
        <p:spPr>
          <a:xfrm>
            <a:off x="3794125" y="35099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0A8B69-D32C-BE04-4593-1F7C34EF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540375"/>
            <a:ext cx="3438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43366489-BFB3-2A0B-8808-676597788661}"/>
              </a:ext>
            </a:extLst>
          </p:cNvPr>
          <p:cNvSpPr/>
          <p:nvPr/>
        </p:nvSpPr>
        <p:spPr>
          <a:xfrm>
            <a:off x="5943600" y="5662613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Minus 88">
            <a:extLst>
              <a:ext uri="{FF2B5EF4-FFF2-40B4-BE49-F238E27FC236}">
                <a16:creationId xmlns:a16="http://schemas.microsoft.com/office/drawing/2014/main" id="{71EE03CE-D000-8DBA-5106-A9B476932D1C}"/>
              </a:ext>
            </a:extLst>
          </p:cNvPr>
          <p:cNvSpPr/>
          <p:nvPr/>
        </p:nvSpPr>
        <p:spPr>
          <a:xfrm>
            <a:off x="5886450" y="5973763"/>
            <a:ext cx="361950" cy="20637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75A71BF-3C7F-CD24-5BCD-CE1EBE9C7CD7}"/>
              </a:ext>
            </a:extLst>
          </p:cNvPr>
          <p:cNvSpPr/>
          <p:nvPr/>
        </p:nvSpPr>
        <p:spPr>
          <a:xfrm>
            <a:off x="6027738" y="62388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Plus 91">
            <a:extLst>
              <a:ext uri="{FF2B5EF4-FFF2-40B4-BE49-F238E27FC236}">
                <a16:creationId xmlns:a16="http://schemas.microsoft.com/office/drawing/2014/main" id="{45185511-FCB6-AE71-78E3-BE514635FE5C}"/>
              </a:ext>
            </a:extLst>
          </p:cNvPr>
          <p:cNvSpPr/>
          <p:nvPr/>
        </p:nvSpPr>
        <p:spPr>
          <a:xfrm>
            <a:off x="5962650" y="332581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Plus 92">
            <a:extLst>
              <a:ext uri="{FF2B5EF4-FFF2-40B4-BE49-F238E27FC236}">
                <a16:creationId xmlns:a16="http://schemas.microsoft.com/office/drawing/2014/main" id="{9861C5F9-0B6C-F6FD-B022-94E6E3B6B676}"/>
              </a:ext>
            </a:extLst>
          </p:cNvPr>
          <p:cNvSpPr/>
          <p:nvPr/>
        </p:nvSpPr>
        <p:spPr>
          <a:xfrm>
            <a:off x="5614988" y="23114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Plus 93">
            <a:extLst>
              <a:ext uri="{FF2B5EF4-FFF2-40B4-BE49-F238E27FC236}">
                <a16:creationId xmlns:a16="http://schemas.microsoft.com/office/drawing/2014/main" id="{B6253ECC-CD17-81C8-41B3-1121BFA290F3}"/>
              </a:ext>
            </a:extLst>
          </p:cNvPr>
          <p:cNvSpPr/>
          <p:nvPr/>
        </p:nvSpPr>
        <p:spPr>
          <a:xfrm>
            <a:off x="5570538" y="2906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Plus 94">
            <a:extLst>
              <a:ext uri="{FF2B5EF4-FFF2-40B4-BE49-F238E27FC236}">
                <a16:creationId xmlns:a16="http://schemas.microsoft.com/office/drawing/2014/main" id="{76BF2E22-9180-64DF-78B0-77A6B96E10FE}"/>
              </a:ext>
            </a:extLst>
          </p:cNvPr>
          <p:cNvSpPr/>
          <p:nvPr/>
        </p:nvSpPr>
        <p:spPr>
          <a:xfrm>
            <a:off x="5505450" y="35528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Plus 95">
            <a:extLst>
              <a:ext uri="{FF2B5EF4-FFF2-40B4-BE49-F238E27FC236}">
                <a16:creationId xmlns:a16="http://schemas.microsoft.com/office/drawing/2014/main" id="{D0664935-1B5C-B768-B490-06667590C0DB}"/>
              </a:ext>
            </a:extLst>
          </p:cNvPr>
          <p:cNvSpPr/>
          <p:nvPr/>
        </p:nvSpPr>
        <p:spPr>
          <a:xfrm>
            <a:off x="5048250" y="2763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Minus 96">
            <a:extLst>
              <a:ext uri="{FF2B5EF4-FFF2-40B4-BE49-F238E27FC236}">
                <a16:creationId xmlns:a16="http://schemas.microsoft.com/office/drawing/2014/main" id="{10CA92CC-9FEF-22B7-A124-733DE5562850}"/>
              </a:ext>
            </a:extLst>
          </p:cNvPr>
          <p:cNvSpPr/>
          <p:nvPr/>
        </p:nvSpPr>
        <p:spPr>
          <a:xfrm>
            <a:off x="6073775" y="41036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F8315376-981C-73FB-38B2-304663851AF7}"/>
              </a:ext>
            </a:extLst>
          </p:cNvPr>
          <p:cNvSpPr/>
          <p:nvPr/>
        </p:nvSpPr>
        <p:spPr>
          <a:xfrm>
            <a:off x="6435725" y="4370388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Minus 99">
            <a:extLst>
              <a:ext uri="{FF2B5EF4-FFF2-40B4-BE49-F238E27FC236}">
                <a16:creationId xmlns:a16="http://schemas.microsoft.com/office/drawing/2014/main" id="{E18EADFC-615B-44B6-D95A-D029E15116F9}"/>
              </a:ext>
            </a:extLst>
          </p:cNvPr>
          <p:cNvSpPr/>
          <p:nvPr/>
        </p:nvSpPr>
        <p:spPr>
          <a:xfrm>
            <a:off x="5635625" y="43703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Minus 105">
            <a:extLst>
              <a:ext uri="{FF2B5EF4-FFF2-40B4-BE49-F238E27FC236}">
                <a16:creationId xmlns:a16="http://schemas.microsoft.com/office/drawing/2014/main" id="{CE6D990B-2899-C36D-292A-C39F46615128}"/>
              </a:ext>
            </a:extLst>
          </p:cNvPr>
          <p:cNvSpPr/>
          <p:nvPr/>
        </p:nvSpPr>
        <p:spPr>
          <a:xfrm>
            <a:off x="5884863" y="48275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Minus 106">
            <a:extLst>
              <a:ext uri="{FF2B5EF4-FFF2-40B4-BE49-F238E27FC236}">
                <a16:creationId xmlns:a16="http://schemas.microsoft.com/office/drawing/2014/main" id="{7DF6825F-520E-8E8B-5EB5-4D84CCD83624}"/>
              </a:ext>
            </a:extLst>
          </p:cNvPr>
          <p:cNvSpPr/>
          <p:nvPr/>
        </p:nvSpPr>
        <p:spPr>
          <a:xfrm>
            <a:off x="5997575" y="45974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FDF8A60-8793-E9CA-47C7-7821884F0AAA}"/>
              </a:ext>
            </a:extLst>
          </p:cNvPr>
          <p:cNvSpPr/>
          <p:nvPr/>
        </p:nvSpPr>
        <p:spPr>
          <a:xfrm>
            <a:off x="7345363" y="18542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F162793-9673-B781-09CE-04948C735C35}"/>
              </a:ext>
            </a:extLst>
          </p:cNvPr>
          <p:cNvSpPr/>
          <p:nvPr/>
        </p:nvSpPr>
        <p:spPr>
          <a:xfrm>
            <a:off x="7935913" y="20939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7843F4D-56B0-3954-F759-A067493A6B4A}"/>
              </a:ext>
            </a:extLst>
          </p:cNvPr>
          <p:cNvSpPr/>
          <p:nvPr/>
        </p:nvSpPr>
        <p:spPr>
          <a:xfrm>
            <a:off x="7583488" y="23145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66D80CB-8D28-6B75-E8C1-9947398A64B3}"/>
              </a:ext>
            </a:extLst>
          </p:cNvPr>
          <p:cNvSpPr/>
          <p:nvPr/>
        </p:nvSpPr>
        <p:spPr>
          <a:xfrm>
            <a:off x="8086725" y="250825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46" name="Rectangle 4">
            <a:extLst>
              <a:ext uri="{FF2B5EF4-FFF2-40B4-BE49-F238E27FC236}">
                <a16:creationId xmlns:a16="http://schemas.microsoft.com/office/drawing/2014/main" id="{A94C0CE7-9942-CF86-8E40-D458AD13B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5289550"/>
            <a:ext cx="69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O.K. </a:t>
            </a:r>
          </a:p>
        </p:txBody>
      </p:sp>
      <p:sp>
        <p:nvSpPr>
          <p:cNvPr id="55347" name="Rectangle 118">
            <a:extLst>
              <a:ext uri="{FF2B5EF4-FFF2-40B4-BE49-F238E27FC236}">
                <a16:creationId xmlns:a16="http://schemas.microsoft.com/office/drawing/2014/main" id="{0E3A776C-7F72-5081-FFEE-2BEBEB0E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5219700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NO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8C1898F-16A0-2624-5742-E2D92B47A1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3048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22" name="Text Box 8">
            <a:extLst>
              <a:ext uri="{FF2B5EF4-FFF2-40B4-BE49-F238E27FC236}">
                <a16:creationId xmlns:a16="http://schemas.microsoft.com/office/drawing/2014/main" id="{BBA3D2BA-5596-2409-B5AA-A760F145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D7F0BB5C-A48D-F882-AB7E-ED09AE739EA3}"/>
              </a:ext>
            </a:extLst>
          </p:cNvPr>
          <p:cNvSpPr/>
          <p:nvPr/>
        </p:nvSpPr>
        <p:spPr>
          <a:xfrm>
            <a:off x="1143000" y="17526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469E071-80C0-37AF-3B39-831C7017E555}"/>
              </a:ext>
            </a:extLst>
          </p:cNvPr>
          <p:cNvSpPr/>
          <p:nvPr/>
        </p:nvSpPr>
        <p:spPr>
          <a:xfrm>
            <a:off x="1371600" y="28194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TextBox 12">
            <a:extLst>
              <a:ext uri="{FF2B5EF4-FFF2-40B4-BE49-F238E27FC236}">
                <a16:creationId xmlns:a16="http://schemas.microsoft.com/office/drawing/2014/main" id="{AB955449-F29B-B4E3-597C-E06D31FC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 new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2C9885F-3E55-8148-589D-97725A4FE8B3}"/>
              </a:ext>
            </a:extLst>
          </p:cNvPr>
          <p:cNvSpPr/>
          <p:nvPr/>
        </p:nvSpPr>
        <p:spPr>
          <a:xfrm>
            <a:off x="914400" y="3733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</a:p>
        </p:txBody>
      </p:sp>
      <p:sp>
        <p:nvSpPr>
          <p:cNvPr id="56327" name="TextBox 24">
            <a:extLst>
              <a:ext uri="{FF2B5EF4-FFF2-40B4-BE49-F238E27FC236}">
                <a16:creationId xmlns:a16="http://schemas.microsoft.com/office/drawing/2014/main" id="{DF14084B-FAFD-D00A-6703-1AAECD3A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183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Target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Domain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(unlabeled data)</a:t>
            </a:r>
          </a:p>
        </p:txBody>
      </p:sp>
      <p:sp>
        <p:nvSpPr>
          <p:cNvPr id="56328" name="TextBox 24">
            <a:extLst>
              <a:ext uri="{FF2B5EF4-FFF2-40B4-BE49-F238E27FC236}">
                <a16:creationId xmlns:a16="http://schemas.microsoft.com/office/drawing/2014/main" id="{C5748FAC-5269-330D-C2BB-A9414F9C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examples need labeling to guarantee a hypothesis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with small predictive error?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030EBC1-33DC-028A-1FD9-AA49B704A595}"/>
              </a:ext>
            </a:extLst>
          </p:cNvPr>
          <p:cNvSpPr/>
          <p:nvPr/>
        </p:nvSpPr>
        <p:spPr>
          <a:xfrm>
            <a:off x="914400" y="54864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labels  (few)  examples 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7F9F8E9-DF76-F877-9C4B-6339172BBF5F}"/>
              </a:ext>
            </a:extLst>
          </p:cNvPr>
          <p:cNvSpPr/>
          <p:nvPr/>
        </p:nvSpPr>
        <p:spPr>
          <a:xfrm>
            <a:off x="1447800" y="4953000"/>
            <a:ext cx="3810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2F98DE72-E13D-CAFE-28EC-C5433FD9275F}"/>
              </a:ext>
            </a:extLst>
          </p:cNvPr>
          <p:cNvSpPr/>
          <p:nvPr/>
        </p:nvSpPr>
        <p:spPr>
          <a:xfrm rot="16200000">
            <a:off x="3429000" y="5105400"/>
            <a:ext cx="381000" cy="1905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AA92201-74E6-529F-DE2A-CA7ED29C610F}"/>
              </a:ext>
            </a:extLst>
          </p:cNvPr>
          <p:cNvSpPr/>
          <p:nvPr/>
        </p:nvSpPr>
        <p:spPr>
          <a:xfrm>
            <a:off x="4876800" y="55626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AD109AFD-1F78-B955-073E-9AB2D836D64D}"/>
              </a:ext>
            </a:extLst>
          </p:cNvPr>
          <p:cNvSpPr/>
          <p:nvPr/>
        </p:nvSpPr>
        <p:spPr>
          <a:xfrm rot="16419726">
            <a:off x="2362994" y="4745832"/>
            <a:ext cx="1216025" cy="731837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1D4F3E4-D60F-8E12-7FCE-4552619C10E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3746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5FC647-7956-3C15-8477-9BDF17C75BE5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7220CD-979D-55C2-BE96-662213D76D6A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E460FB-F587-218F-8564-3C8A060EB7F3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56F024-EB83-6CBC-411A-980F3AEB162C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BA13A1-BE7F-CD61-3A65-E1BD7116B4B8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576331-1CB6-9595-C1B3-F08012F10613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3D7C6F-AA39-6B60-B824-6EBD925FDC14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A97B06-78ED-40EC-FB6B-B7998E935E57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3FF82A-BEA7-1A27-8C3C-2E629E181754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559755-0205-AC77-10AC-AF54613701CC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4F5050-31BA-9516-B24C-5DC785912D01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28EFE9-BDE0-F267-3F89-B290624A0A42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54DA8C-3CF4-6EA0-56EF-CD0C725EAA2D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821742-119D-2FBB-F071-FEC087699D4D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F89F3D-3212-778F-98B1-817DD2E1118E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A964892-1750-8CA9-A4BA-96A4DCE4F976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CF92944-E01D-8E88-255B-B8246178467F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B0F3EA-42B5-8762-400F-8F2EC0C7B56C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AFE009F-E08D-AAA6-B54E-ACCF4E8FFEC1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CD25AC-876E-4496-F4CF-25BB99B3855D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D8B360-63B6-4509-321D-CB5AFF62209F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85842B0-7C1C-A5DF-D2D9-0B967EF2E79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0EE19AE-A25D-0014-9A7E-01871A6FA5E8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9DD1E47-7B3F-538F-0EEC-80429E9BB4E4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55B81D4-63BF-4DC5-AAF3-EF0CA9B99D5C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D083AF-326A-61D0-C48C-23AA2B554D29}"/>
              </a:ext>
            </a:extLst>
          </p:cNvPr>
          <p:cNvSpPr txBox="1"/>
          <p:nvPr/>
        </p:nvSpPr>
        <p:spPr>
          <a:xfrm>
            <a:off x="5938838" y="5100638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6E11263-311B-F132-DEA7-DA65CD499C3B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CCD0B3-82EF-FA55-7BD3-3E37B6F173BF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99A7D69-45A9-E0DE-E064-6E596ADED07A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0DD326-2F3F-D1EE-2A1D-AB8094EB9389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88820ED-BB4A-6B97-01D1-2D575F5FD7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3746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6AE33D-CA0F-F22E-57D8-BBF4CAAC0EB1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99824D8-8604-6C2C-DA36-107CE42B9A47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5ED7B10-63FA-C509-9446-64E56ECB261C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1F1C78-1349-E755-A9A9-B1C9A795D014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07B236-AFBB-6383-D151-318271FBECDA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5ED2A82-657D-342D-5849-ECA403D97C8A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EAAFDA-00B3-5743-B73C-39013D921030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200E23-1284-FA45-EB9E-7F759E0D01F1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93DFBA4-DD70-DADB-1966-B5F615A6F1D7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E4F91E3-9BBA-C15F-E95E-F8921D34CDFE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B18019E-8161-AE7C-16D7-3CD5707FA06C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209FB83-A492-3D91-9741-7895169D8D75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E2FD345-B3B9-C461-4BD4-C86647F747B6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8DFBCCF-EC1B-FD96-444A-2713EDB97272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38B491C-E60E-1110-42F7-E90F94AC6B0F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62912E-9429-2D80-753E-0CE60E905B8C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FC05144-DF5A-7F27-78AD-28DB8A6D8DB3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50B09B5-D144-9E78-FF6E-BB8A8398874B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306904-9F37-F230-5C4D-D511BBF5690C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A54D659-4EEB-C95D-202F-E3ECEC0F8060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CF398C0-583A-2C0F-765F-6D736EFEDCBF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D3BC513-571F-387E-FB19-78A9F609CE81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78D6CC-3C96-D867-B839-243419A753D7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81E8530-8757-2830-15AC-2050536CD1F8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85A6794-CED8-A219-CA80-FC2E278C8D5C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DED5D83-13C7-D1DE-1396-BEE233E6502D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BC2F44-0887-2492-37BE-30B2A9D83115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E932DE-E9D7-E967-214D-00CA3BBC3080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E075F84-4BDC-2CD2-4733-ECCC45249C34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1E8D543-C54C-F62C-07AE-E5E291A5C83A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8A6EF23-0BA9-0EC3-4B62-EF53279F7E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3746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2EC51D-027C-BB58-38E0-7B75418D9B3A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948698E-8A1A-1B33-F254-CAAC6F89C948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D0DDC8D-3390-59F6-16AD-924B4E3A19A0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C30B7E1-CDFA-3C17-D9B8-26C7F44286ED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3240B10-E373-4AA9-BE8A-503959E9DE63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3A035D-4CAA-C65B-E441-9E64B0B7D293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A560DB-DB54-249F-3DCA-EB7D0A29D047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E70B83-53A4-FCA7-2DEB-73F53208C468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BDDA-E465-48EF-0C5C-90834C8CE3AB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05D7084-A48A-867D-9E16-B2C7EEDC8F95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1ACCD7-00D3-235E-5E6B-9087283BC56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3EB6A8-6D42-E94A-F1FE-B276F8DA0137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B3858E-DC1C-7E4B-176F-2757768AB497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458734-7D67-7CD3-029F-D4ECD3684A02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3F9BF07-9CA9-9613-EEFB-F33E41A2A1C6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F1CD4E-73DA-8B0B-4D38-AF4EAA64C59E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83756E-1BA9-958F-6473-9E9846CE858B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C772288-8D6D-F0AB-973C-D63DBB1966FF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FAC4A71-3110-5E5F-11E2-2EACDA82BF94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EFB2552-3DC8-9A55-AB5A-E52E2501A6EE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3F34A3-5BFD-D4B8-4ADD-75006C23D8CD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CB990F2-FE26-50CA-ED22-0CF862B2F5FA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66FC241-B803-E233-00EC-6E56EE769F57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21CFEBF-EE4B-18E5-EB13-CD7518B40DE9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D7D8C68-7CE8-89B7-648B-F6643E517317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AF0399C-B486-2A6D-FA63-E5AF46D267C6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7B3BF94-AD11-892A-E80A-CDB45F75A4F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F33CDC8-E692-36EB-F12A-666941DD4A47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3592403-3145-B6EC-5627-DE8BE4DFF217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CAED42C-1FDC-1FCB-150A-53DA20BF878C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D2C8391-A802-52BE-6E9E-6B31CFAB0794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F4761D-9E44-61E1-DF4E-78BE1242DFDF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31453D1-6617-84F4-5C8D-25B9662FF06F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FA01FD-0087-A8E7-A46D-8F9AE53E0B86}"/>
              </a:ext>
            </a:extLst>
          </p:cNvPr>
          <p:cNvCxnSpPr/>
          <p:nvPr/>
        </p:nvCxnSpPr>
        <p:spPr>
          <a:xfrm flipV="1">
            <a:off x="4210050" y="1295400"/>
            <a:ext cx="1462088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3A3BB71-033C-4918-8E4B-CC0AFDDE1A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39775" y="4730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CEBAE0-BB93-2002-AEB9-C60D1527762E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A364BD-5344-227B-EB49-849067BC6ACD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51FA364-9701-DC64-F5CB-8DC8078853E4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391EA3-11C8-D176-6A33-95AED530D903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9A0E4D1-CED1-A1BC-40AD-C82822CBE743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AC330DA-9A05-B626-E2E4-84FC7611692D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4E2B4FF-BB4B-DE63-E2EF-2D3E4562ADD1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14E01DD-A968-7ADD-8A69-7CF9589E94C5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CCBE9EB-FBBC-5C94-F346-5189CB0176F1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B8D88DD-7119-3F20-9E92-0E02FDA6487E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A82931D-D3B6-0873-FF31-AC470365D18D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6E7CB3-DDCE-692C-C119-95EA33AAA07D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8316107-CFC1-991E-98B1-ED95863A9020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C61A19F-96C1-1CBC-7354-E992E1499FDD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DC8532-B70A-7BC1-7B21-7774CCAA26AD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86567D2-76BE-483E-6D1B-49A2C3649505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A67D72-0CE0-FEA8-D0AA-6DFA0F96AE08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8EFCE82-43D9-B68C-BB9A-527DD7E17B41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7CD48D-7596-FA7E-BD6B-072A6243AA81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772BC5-F812-1F26-60FF-87AB0B11C575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9E12DA-AFC9-AFD3-1165-2D5E6BB56341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A2CD8F4-18EC-A3FC-FA38-876CD4039575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F59D1D-8538-B263-CD66-467D37D2BEE8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214F6E5-2066-678C-5341-59F8B4394A39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892B0C1-39C7-5C2B-B535-C9340B8FCB48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A915F67-5DF7-D6C5-38C3-5FC8FB2195E0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AAF11D0-4005-45D7-D092-E1945E710944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4C48246-3178-131A-4AC5-B96214365393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E183369-8565-AB75-5E4F-9D7978E7ACBB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214DF4D-815E-0EFE-8411-7E9C494D176A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7D39E95-51E0-9F36-44FF-0DCA04D78043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19BFD41-13D5-6ABE-06AD-A2FF5F98FB23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7EB1D78-88CE-D0B3-06AF-D586219DE68B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2609440-3BF1-AFCD-FD0A-C45A8653C902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DDE328-FC15-3463-2353-7802B5E4CE52}"/>
              </a:ext>
            </a:extLst>
          </p:cNvPr>
          <p:cNvCxnSpPr/>
          <p:nvPr/>
        </p:nvCxnSpPr>
        <p:spPr>
          <a:xfrm flipV="1">
            <a:off x="4210050" y="1295400"/>
            <a:ext cx="1462088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CFB3D04-0E90-5E9D-4E5A-D500D94A64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39775" y="4730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25EFAF-E9C1-92D2-EFB2-0828C9755E27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7F5F44F-0FFC-DCEF-5371-46C8CE1CB708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516E835-10EE-3702-C271-73DAF0CFA1D9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AF8019-14F5-B2A3-2DA8-B3E2CC498789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C278B5-AD17-D9CB-A0C2-0ED8F1379941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F9B0AAA-ED07-E970-2B84-4E2B704AE9B0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E6D0C22-54EE-5918-1602-62884C4F9908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5520155-E1CB-3458-98EF-59509D4A2939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FF8F1BD-8B4A-41B0-5140-FD27A71BD060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F3EA33-364B-02AD-EBB1-96DDFB404462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DD0BCC9-FA30-7429-7C0A-B46BF72F170F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D5F5FE-4CFF-D8F2-CE19-66C9F05DE496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9FD64E7-4A74-4366-9BA4-F721C2794B88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04957F3-7DD7-25BF-E89B-DCDB65B5C836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487737-BCC1-AB00-4B40-881A749FB6F3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EDE0B8-0130-5AE3-C7CE-3F169D6E62CE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461DF7-7516-659F-F3F9-6F9CEA0F5C70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000E0AC-2AC8-C835-8602-05574C5848F3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5A7BC60-3CBF-8C36-D96C-407C1E9F4AB4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0E3B63E-A689-4EB5-D1BD-39E93475B14E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BBB2FF5-3836-6AB5-9FFE-28AEF1EAF91A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1E01A7C-6030-7DB6-B8B3-1EBC0FAB94E4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E038D9E-9239-9090-85AF-EF1E1916D5D1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E7A475C-FEB0-3E09-BE45-1913A9DB2943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CDF409C-F19E-5218-E861-5E2CD3D46A77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C6E34C7-6B79-391C-7171-9663DC0CC5BF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50D8366-6442-44C4-B7AA-30AD88FAE250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7BD2041-018B-A508-A505-5567205208A5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6D97F45-405A-A01C-14BE-4786427116EB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A086C06-674E-44A4-627D-BF33D00EC8B1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D2D5603-9388-8DE4-C9D1-14FF29372561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3D7CFE6-DAAC-AE4E-E06D-CC5F28D4B9C6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4C621E3-D262-C7CC-BFBE-42927032AE57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D97F210-45F0-68EE-200D-83299586D3AF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6469DC-45AA-154C-AFA8-3846F3676982}"/>
              </a:ext>
            </a:extLst>
          </p:cNvPr>
          <p:cNvCxnSpPr/>
          <p:nvPr/>
        </p:nvCxnSpPr>
        <p:spPr>
          <a:xfrm flipV="1">
            <a:off x="3127375" y="2430463"/>
            <a:ext cx="4035425" cy="2066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">
            <a:extLst>
              <a:ext uri="{FF2B5EF4-FFF2-40B4-BE49-F238E27FC236}">
                <a16:creationId xmlns:a16="http://schemas.microsoft.com/office/drawing/2014/main" id="{0B1E7807-64BB-759D-CB1C-7B602FE09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2469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transfer learning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The goal is to transfer knowledge gathered from previous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experience.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Also called Inductive Transfer or Learning to Learn.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a predictive model is built, there are reasons to believe the model will cease to be valid at some point in time.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TextBox 5">
            <a:extLst>
              <a:ext uri="{FF2B5EF4-FFF2-40B4-BE49-F238E27FC236}">
                <a16:creationId xmlns:a16="http://schemas.microsoft.com/office/drawing/2014/main" id="{8B8F5F52-E5D0-00FF-4019-8279AF35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6400"/>
            <a:ext cx="575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 TRANSFER LEARNING 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5BA944D6-8BA0-4FCD-CFC9-505BB5664813}"/>
              </a:ext>
            </a:extLst>
          </p:cNvPr>
          <p:cNvSpPr/>
          <p:nvPr/>
        </p:nvSpPr>
        <p:spPr>
          <a:xfrm>
            <a:off x="1752600" y="5029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Box 25">
            <a:extLst>
              <a:ext uri="{FF2B5EF4-FFF2-40B4-BE49-F238E27FC236}">
                <a16:creationId xmlns:a16="http://schemas.microsoft.com/office/drawing/2014/main" id="{3DEA34F9-7E15-0FD0-8225-70BA4C3F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4648200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Source Domain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8678C8F-B70B-AEFF-F0D9-F5EE73746E83}"/>
              </a:ext>
            </a:extLst>
          </p:cNvPr>
          <p:cNvSpPr/>
          <p:nvPr/>
        </p:nvSpPr>
        <p:spPr>
          <a:xfrm>
            <a:off x="5029200" y="5029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28">
            <a:extLst>
              <a:ext uri="{FF2B5EF4-FFF2-40B4-BE49-F238E27FC236}">
                <a16:creationId xmlns:a16="http://schemas.microsoft.com/office/drawing/2014/main" id="{23CC7343-9EC2-2D58-085C-BD587F2E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464820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Target Domain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37594DF-2A21-5395-FFF8-50900173769A}"/>
              </a:ext>
            </a:extLst>
          </p:cNvPr>
          <p:cNvSpPr/>
          <p:nvPr/>
        </p:nvSpPr>
        <p:spPr>
          <a:xfrm>
            <a:off x="3113088" y="5181600"/>
            <a:ext cx="16383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AE031B4-37DA-DECA-4AC4-A1C6142E32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4572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 + Active Learning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0FCB5-5809-DC1C-8440-87BDDD60C55A}"/>
              </a:ext>
            </a:extLst>
          </p:cNvPr>
          <p:cNvSpPr/>
          <p:nvPr/>
        </p:nvSpPr>
        <p:spPr>
          <a:xfrm>
            <a:off x="611188" y="1811338"/>
            <a:ext cx="1012825" cy="126365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C148D-99C8-B5DA-FF77-9CF8685AFB99}"/>
              </a:ext>
            </a:extLst>
          </p:cNvPr>
          <p:cNvSpPr/>
          <p:nvPr/>
        </p:nvSpPr>
        <p:spPr>
          <a:xfrm>
            <a:off x="611188" y="3346450"/>
            <a:ext cx="1012825" cy="1447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Domain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48F9AE-6F4F-2004-1452-2D8AD2F44599}"/>
              </a:ext>
            </a:extLst>
          </p:cNvPr>
          <p:cNvSpPr/>
          <p:nvPr/>
        </p:nvSpPr>
        <p:spPr>
          <a:xfrm>
            <a:off x="2286000" y="1676400"/>
            <a:ext cx="1620838" cy="1238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Labeled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F61188-5F0D-E4E5-F59F-1F498CB2C20B}"/>
              </a:ext>
            </a:extLst>
          </p:cNvPr>
          <p:cNvSpPr/>
          <p:nvPr/>
        </p:nvSpPr>
        <p:spPr>
          <a:xfrm>
            <a:off x="2286000" y="3494088"/>
            <a:ext cx="1863725" cy="11890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Unlabeled Target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9BEBD-572D-B380-967B-F82E2AF704A8}"/>
              </a:ext>
            </a:extLst>
          </p:cNvPr>
          <p:cNvSpPr/>
          <p:nvPr/>
        </p:nvSpPr>
        <p:spPr>
          <a:xfrm>
            <a:off x="4646613" y="1825625"/>
            <a:ext cx="1344612" cy="98107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177C19-B86E-75AD-BFDC-0290617B8966}"/>
              </a:ext>
            </a:extLst>
          </p:cNvPr>
          <p:cNvSpPr/>
          <p:nvPr/>
        </p:nvSpPr>
        <p:spPr>
          <a:xfrm>
            <a:off x="6891338" y="5483225"/>
            <a:ext cx="1660525" cy="5127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A0A4F4-F648-2E9B-9F86-2E8F0E3E9E81}"/>
              </a:ext>
            </a:extLst>
          </p:cNvPr>
          <p:cNvSpPr/>
          <p:nvPr/>
        </p:nvSpPr>
        <p:spPr>
          <a:xfrm>
            <a:off x="7162800" y="1231900"/>
            <a:ext cx="1716088" cy="908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Labels</a:t>
            </a:r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E13C42BB-9E74-A57B-214F-326CAF3EAF22}"/>
              </a:ext>
            </a:extLst>
          </p:cNvPr>
          <p:cNvSpPr/>
          <p:nvPr/>
        </p:nvSpPr>
        <p:spPr>
          <a:xfrm>
            <a:off x="6985000" y="3698875"/>
            <a:ext cx="8382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</a:p>
        </p:txBody>
      </p:sp>
      <p:sp>
        <p:nvSpPr>
          <p:cNvPr id="34" name="Flowchart: Magnetic Disk 33">
            <a:extLst>
              <a:ext uri="{FF2B5EF4-FFF2-40B4-BE49-F238E27FC236}">
                <a16:creationId xmlns:a16="http://schemas.microsoft.com/office/drawing/2014/main" id="{294507AE-2D85-B038-95E3-246B032B8390}"/>
              </a:ext>
            </a:extLst>
          </p:cNvPr>
          <p:cNvSpPr/>
          <p:nvPr/>
        </p:nvSpPr>
        <p:spPr>
          <a:xfrm>
            <a:off x="4202113" y="5283200"/>
            <a:ext cx="8382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0AA77C25-174E-7C35-378F-A3B513BE4CAB}"/>
              </a:ext>
            </a:extLst>
          </p:cNvPr>
          <p:cNvSpPr/>
          <p:nvPr/>
        </p:nvSpPr>
        <p:spPr>
          <a:xfrm rot="16200000">
            <a:off x="1726407" y="2085181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8C3A6A67-24DF-9750-14AF-C78EA1968846}"/>
              </a:ext>
            </a:extLst>
          </p:cNvPr>
          <p:cNvSpPr/>
          <p:nvPr/>
        </p:nvSpPr>
        <p:spPr>
          <a:xfrm>
            <a:off x="5273675" y="2952750"/>
            <a:ext cx="381000" cy="5873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A9E1C01F-B0D0-9053-54C0-E625F952B0AD}"/>
              </a:ext>
            </a:extLst>
          </p:cNvPr>
          <p:cNvSpPr/>
          <p:nvPr/>
        </p:nvSpPr>
        <p:spPr>
          <a:xfrm rot="16200000">
            <a:off x="4206082" y="3934619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907D97C2-39F7-2D2F-C0CF-6D34806AF78F}"/>
              </a:ext>
            </a:extLst>
          </p:cNvPr>
          <p:cNvSpPr/>
          <p:nvPr/>
        </p:nvSpPr>
        <p:spPr>
          <a:xfrm rot="16200000">
            <a:off x="6357144" y="3934619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3DCE6831-3ACA-B94A-A2BA-5EA0DAA851D7}"/>
              </a:ext>
            </a:extLst>
          </p:cNvPr>
          <p:cNvSpPr/>
          <p:nvPr/>
        </p:nvSpPr>
        <p:spPr>
          <a:xfrm rot="16200000">
            <a:off x="1756569" y="3683794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330AA8F9-2CE4-B669-5AA6-559FAC20300E}"/>
              </a:ext>
            </a:extLst>
          </p:cNvPr>
          <p:cNvSpPr/>
          <p:nvPr/>
        </p:nvSpPr>
        <p:spPr>
          <a:xfrm>
            <a:off x="7340600" y="4730750"/>
            <a:ext cx="381000" cy="6127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AADB9A-CE00-5476-06DE-7D502157929D}"/>
              </a:ext>
            </a:extLst>
          </p:cNvPr>
          <p:cNvSpPr/>
          <p:nvPr/>
        </p:nvSpPr>
        <p:spPr>
          <a:xfrm>
            <a:off x="6670675" y="2600325"/>
            <a:ext cx="1485900" cy="9271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Labeled Target Data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E85323-ED7D-9F6B-6311-482C3B04EA4A}"/>
              </a:ext>
            </a:extLst>
          </p:cNvPr>
          <p:cNvSpPr/>
          <p:nvPr/>
        </p:nvSpPr>
        <p:spPr>
          <a:xfrm>
            <a:off x="4765675" y="3705225"/>
            <a:ext cx="1344613" cy="98107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BE9A116D-67D3-5A21-8822-786168F12385}"/>
              </a:ext>
            </a:extLst>
          </p:cNvPr>
          <p:cNvSpPr/>
          <p:nvPr/>
        </p:nvSpPr>
        <p:spPr>
          <a:xfrm rot="13977553">
            <a:off x="4010819" y="2724944"/>
            <a:ext cx="381000" cy="10017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86B8A56E-8FFF-F6B0-4913-913DDED595C2}"/>
              </a:ext>
            </a:extLst>
          </p:cNvPr>
          <p:cNvSpPr/>
          <p:nvPr/>
        </p:nvSpPr>
        <p:spPr>
          <a:xfrm rot="16200000">
            <a:off x="4110832" y="1972469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9A222A15-47C5-AEE6-5AFE-6FBF83239674}"/>
              </a:ext>
            </a:extLst>
          </p:cNvPr>
          <p:cNvSpPr/>
          <p:nvPr/>
        </p:nvSpPr>
        <p:spPr>
          <a:xfrm rot="18892239">
            <a:off x="3775076" y="4662487"/>
            <a:ext cx="381000" cy="682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C26215-6E55-D64C-4E2B-AE08856F3C9F}"/>
              </a:ext>
            </a:extLst>
          </p:cNvPr>
          <p:cNvSpPr/>
          <p:nvPr/>
        </p:nvSpPr>
        <p:spPr>
          <a:xfrm rot="16200000">
            <a:off x="5774532" y="5077618"/>
            <a:ext cx="381000" cy="13827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DDEB5468-6FB4-FCE9-E921-1A6E27A7658A}"/>
              </a:ext>
            </a:extLst>
          </p:cNvPr>
          <p:cNvSpPr/>
          <p:nvPr/>
        </p:nvSpPr>
        <p:spPr>
          <a:xfrm rot="10800000">
            <a:off x="8223250" y="2279650"/>
            <a:ext cx="381000" cy="30575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F90E768-70C6-CC3B-27E1-D215BA6A4E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in Astronomy: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Machine Learning Paradigm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58" name="Text Box 8">
            <a:extLst>
              <a:ext uri="{FF2B5EF4-FFF2-40B4-BE49-F238E27FC236}">
                <a16:creationId xmlns:a16="http://schemas.microsoft.com/office/drawing/2014/main" id="{C03291AA-F4BC-2111-C7E3-DBB1028A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2F8E027-B913-3C18-E161-7FB365EFF08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143000" y="3825875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lIns="45720" rIns="45720" anchor="ctr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9462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4034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8606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3178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Transfer Learning?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Domain Adaptation?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A Case Study in Supernova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Ia</a:t>
            </a:r>
            <a:r>
              <a:rPr lang="en-US" altLang="en-US" sz="2400" i="1" dirty="0">
                <a:latin typeface="Times New Roman" panose="02020603050405020304" pitchFamily="18" charset="0"/>
              </a:rPr>
              <a:t> Classification</a:t>
            </a:r>
          </a:p>
          <a:p>
            <a:pPr marL="0" indent="0" eaLnBrk="1" hangingPunct="1">
              <a:defRPr/>
            </a:pP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8E299-8A4C-845E-4FE2-284E8ADB50D3}"/>
              </a:ext>
            </a:extLst>
          </p:cNvPr>
          <p:cNvSpPr/>
          <p:nvPr/>
        </p:nvSpPr>
        <p:spPr>
          <a:xfrm>
            <a:off x="701675" y="4146550"/>
            <a:ext cx="7315200" cy="8128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129-8437-EC3D-B842-085D2BAD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905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and Target using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1948-7F8B-D109-A608-4988382955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4013" y="762000"/>
            <a:ext cx="7764462" cy="3695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parameter inference from astronomical data 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presence of individual chemical elements (spectral lines) 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the distance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redshift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extragalactic sources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and time-consuming process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Unfeasible to obtain measurements for all cataloged objects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9A6F58-01C8-177E-FC73-6D442E3CBEBF}"/>
              </a:ext>
            </a:extLst>
          </p:cNvPr>
          <p:cNvSpPr txBox="1">
            <a:spLocks/>
          </p:cNvSpPr>
          <p:nvPr/>
        </p:nvSpPr>
        <p:spPr>
          <a:xfrm>
            <a:off x="306388" y="4449763"/>
            <a:ext cx="7764462" cy="369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Photometry:</a:t>
            </a:r>
          </a:p>
          <a:p>
            <a:pPr lvl="1" defTabSz="914400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resolution counterpart</a:t>
            </a:r>
          </a:p>
          <a:p>
            <a:pPr lvl="1" defTabSz="914400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the intensity of electromagnetic radiation in a handful of broad wavelength windows (filters).</a:t>
            </a:r>
          </a:p>
          <a:p>
            <a:pPr lvl="1" defTabSz="914400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individual spectral lines is not accessible.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9B1712-4938-F12E-EBF5-2E9D8CB60A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265113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730" name="Text Box 8">
            <a:extLst>
              <a:ext uri="{FF2B5EF4-FFF2-40B4-BE49-F238E27FC236}">
                <a16:creationId xmlns:a16="http://schemas.microsoft.com/office/drawing/2014/main" id="{B01B3850-EB49-888C-2B95-25C40102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4485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037D53-B0E4-9BF8-4B7F-743F65B997E8}"/>
              </a:ext>
            </a:extLst>
          </p:cNvPr>
          <p:cNvSpPr/>
          <p:nvPr/>
        </p:nvSpPr>
        <p:spPr>
          <a:xfrm>
            <a:off x="6019800" y="4810125"/>
            <a:ext cx="2438400" cy="1524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96454A-5D41-CAA3-22DF-24229FC2748D}"/>
              </a:ext>
            </a:extLst>
          </p:cNvPr>
          <p:cNvSpPr/>
          <p:nvPr/>
        </p:nvSpPr>
        <p:spPr>
          <a:xfrm>
            <a:off x="2495550" y="822325"/>
            <a:ext cx="4914900" cy="2874963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SN Classification Using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labeled through spectroscopy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 obtained through photometry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4AED482D-242D-6DF0-8458-D81D062B2236}"/>
              </a:ext>
            </a:extLst>
          </p:cNvPr>
          <p:cNvSpPr/>
          <p:nvPr/>
        </p:nvSpPr>
        <p:spPr>
          <a:xfrm>
            <a:off x="4654550" y="3843338"/>
            <a:ext cx="496888" cy="96678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E30250B-B3D2-3314-5E34-28B20830ACD7}"/>
              </a:ext>
            </a:extLst>
          </p:cNvPr>
          <p:cNvSpPr/>
          <p:nvPr/>
        </p:nvSpPr>
        <p:spPr>
          <a:xfrm>
            <a:off x="4267200" y="5326063"/>
            <a:ext cx="1371600" cy="53340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70E7354-75D2-5588-8057-10A82A6D9DE6}"/>
              </a:ext>
            </a:extLst>
          </p:cNvPr>
          <p:cNvSpPr/>
          <p:nvPr/>
        </p:nvSpPr>
        <p:spPr>
          <a:xfrm>
            <a:off x="1570038" y="4713288"/>
            <a:ext cx="2438400" cy="1524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3EDE9A-7924-3D12-A34F-02003A4B9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64463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Selection Bias</a:t>
            </a:r>
          </a:p>
        </p:txBody>
      </p:sp>
      <p:sp>
        <p:nvSpPr>
          <p:cNvPr id="75778" name="Rectangle 1">
            <a:extLst>
              <a:ext uri="{FF2B5EF4-FFF2-40B4-BE49-F238E27FC236}">
                <a16:creationId xmlns:a16="http://schemas.microsoft.com/office/drawing/2014/main" id="{4E187552-1697-117E-41D5-CF906B4F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133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Training Set</a:t>
            </a:r>
          </a:p>
        </p:txBody>
      </p:sp>
      <p:sp>
        <p:nvSpPr>
          <p:cNvPr id="75779" name="Rectangle 9">
            <a:extLst>
              <a:ext uri="{FF2B5EF4-FFF2-40B4-BE49-F238E27FC236}">
                <a16:creationId xmlns:a16="http://schemas.microsoft.com/office/drawing/2014/main" id="{2788A8CF-56ED-816F-FDEA-16056F88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2133600"/>
            <a:ext cx="99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Test Set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1EAFE1-8DFA-0B99-B11C-39C6A11FC58A}"/>
              </a:ext>
            </a:extLst>
          </p:cNvPr>
          <p:cNvSpPr/>
          <p:nvPr/>
        </p:nvSpPr>
        <p:spPr>
          <a:xfrm>
            <a:off x="1576388" y="2895600"/>
            <a:ext cx="2538412" cy="237331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Brighter nearby objects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(spectroscopy)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C962F5-E9F1-0795-0C92-DAC561D981ED}"/>
              </a:ext>
            </a:extLst>
          </p:cNvPr>
          <p:cNvSpPr/>
          <p:nvPr/>
        </p:nvSpPr>
        <p:spPr>
          <a:xfrm>
            <a:off x="4800600" y="2895600"/>
            <a:ext cx="2362200" cy="23733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Deeper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(photometry)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46CC9-26F5-45EC-12C5-803D7CDEDFC5}"/>
              </a:ext>
            </a:extLst>
          </p:cNvPr>
          <p:cNvSpPr/>
          <p:nvPr/>
        </p:nvSpPr>
        <p:spPr>
          <a:xfrm>
            <a:off x="647700" y="5661025"/>
            <a:ext cx="7848600" cy="609600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FA974D-88FB-F3F9-BAF6-4EC2FBF0F57B}"/>
              </a:ext>
            </a:extLst>
          </p:cNvPr>
          <p:cNvSpPr/>
          <p:nvPr/>
        </p:nvSpPr>
        <p:spPr>
          <a:xfrm>
            <a:off x="1828800" y="5781675"/>
            <a:ext cx="7010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Main assumption in </a:t>
            </a:r>
            <a:r>
              <a:rPr lang="en-US" altLang="en-US" dirty="0">
                <a:latin typeface="+mn-lt"/>
              </a:rPr>
              <a:t>supervised</a:t>
            </a:r>
            <a:r>
              <a:rPr lang="en-US" altLang="en-US" dirty="0">
                <a:latin typeface="Times New Roman" panose="02020603050405020304" pitchFamily="18" charset="0"/>
              </a:rPr>
              <a:t> learning is not warranted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CBA13D-11FC-FF1C-EB1C-2EC78E0A26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Classification of Supernova </a:t>
            </a:r>
            <a:r>
              <a:rPr lang="en-US" altLang="en-US" sz="2400" dirty="0" err="1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chemeClr val="accent6">
                  <a:tint val="1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6" name="Text Box 8">
            <a:extLst>
              <a:ext uri="{FF2B5EF4-FFF2-40B4-BE49-F238E27FC236}">
                <a16:creationId xmlns:a16="http://schemas.microsoft.com/office/drawing/2014/main" id="{75FEA8BC-DAA6-F3CD-0EA7-D7682D5B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574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AB49C-6911-DE93-C907-52F5EF4F730A}"/>
              </a:ext>
            </a:extLst>
          </p:cNvPr>
          <p:cNvSpPr txBox="1"/>
          <p:nvPr/>
        </p:nvSpPr>
        <p:spPr>
          <a:xfrm>
            <a:off x="1139825" y="1660525"/>
            <a:ext cx="68643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take advantage of existing supernova datasets already classified using spectroscopy to develop an automated classification method using new photometric surveys?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3F6A5-5BAA-781E-48DC-F350225D20CC}"/>
              </a:ext>
            </a:extLst>
          </p:cNvPr>
          <p:cNvSpPr/>
          <p:nvPr/>
        </p:nvSpPr>
        <p:spPr>
          <a:xfrm>
            <a:off x="876300" y="2055813"/>
            <a:ext cx="7391400" cy="1828800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E423-AC17-D70E-4918-8FA2748C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2238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</a:t>
            </a:r>
            <a:endParaRPr lang="en-US" sz="2400" u="sng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4" name="Slide Number Placeholder 2">
            <a:extLst>
              <a:ext uri="{FF2B5EF4-FFF2-40B4-BE49-F238E27FC236}">
                <a16:creationId xmlns:a16="http://schemas.microsoft.com/office/drawing/2014/main" id="{C354F7B4-67AC-9762-92EA-587AD5709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4CEEF5-08D4-5440-BE04-604C555592B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58801-AC8D-60F3-D14C-1942C3F9BB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738" y="960438"/>
            <a:ext cx="7772400" cy="5410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 Acquisition: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data stemming from the Supernova Photometric Classification Challenge, traditionally called post-SNPCC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 the characteristics of Dark Energy Survey (DES) data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only objects having at least 3 observed epochs per filter, with at least 1 of them being before -3 days and at least 1 after +24 days since maximum brightness.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filter, light curve fitting is performed using Gaussian process regression, and the resulting function is sampled with a window of 1 day. No quality cuts are imposed (SNR&gt;0).</a:t>
            </a: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Dataset  - Labeled (Photometric)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Dataset – Unlabeled (Spectroscopic) 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Vs     Supernova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Supernova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63C0-A294-8F6B-510B-03F1CCD3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F6A1-5B01-F67F-87AE-382A064E84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64463" cy="3695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Reduction 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: 108 Features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research : 20 Features, reduced by KPCA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: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Pool,  50% Test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Pairs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Runs</a:t>
            </a: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385D-0204-585E-AB56-9F2C4CE4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Accuracy and Purity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E7270940-D5C1-045D-82E7-ACBCF7A3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0963"/>
            <a:ext cx="64770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5">
            <a:extLst>
              <a:ext uri="{FF2B5EF4-FFF2-40B4-BE49-F238E27FC236}">
                <a16:creationId xmlns:a16="http://schemas.microsoft.com/office/drawing/2014/main" id="{53E4EC11-59BA-7F60-473D-2526A3116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172200"/>
            <a:ext cx="762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Accuracy and Precision on Target Data using Domain Adaptation and Active Learning.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88F6-95BC-D39C-3325-84D0E5C7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5128AB2-8DDC-819B-3821-3D49EF5A9B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5365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Approach to Classification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2" name="Text Box 8">
            <a:extLst>
              <a:ext uri="{FF2B5EF4-FFF2-40B4-BE49-F238E27FC236}">
                <a16:creationId xmlns:a16="http://schemas.microsoft.com/office/drawing/2014/main" id="{59B5E80D-22F1-4CF9-77E0-EB1F0834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D47B56E2-C525-683C-3E1C-CCD56656C2A2}"/>
              </a:ext>
            </a:extLst>
          </p:cNvPr>
          <p:cNvSpPr/>
          <p:nvPr/>
        </p:nvSpPr>
        <p:spPr>
          <a:xfrm>
            <a:off x="1752600" y="2819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C0C89E92-A3EE-2987-7894-0EA6D1E1A651}"/>
              </a:ext>
            </a:extLst>
          </p:cNvPr>
          <p:cNvSpPr/>
          <p:nvPr/>
        </p:nvSpPr>
        <p:spPr>
          <a:xfrm>
            <a:off x="3276600" y="2819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141A71B-3487-EB2C-1771-3D5AFEFD82C8}"/>
              </a:ext>
            </a:extLst>
          </p:cNvPr>
          <p:cNvSpPr/>
          <p:nvPr/>
        </p:nvSpPr>
        <p:spPr>
          <a:xfrm>
            <a:off x="1981200" y="40386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340F552-350F-3DE4-4AC7-94C8530D6168}"/>
              </a:ext>
            </a:extLst>
          </p:cNvPr>
          <p:cNvSpPr/>
          <p:nvPr/>
        </p:nvSpPr>
        <p:spPr>
          <a:xfrm>
            <a:off x="3505200" y="4114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4FFCD6A1-8C81-2676-985B-55182DA0731C}"/>
              </a:ext>
            </a:extLst>
          </p:cNvPr>
          <p:cNvSpPr/>
          <p:nvPr/>
        </p:nvSpPr>
        <p:spPr>
          <a:xfrm>
            <a:off x="6019800" y="2819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C972EB0-ADA2-0DCB-0551-500A7662F912}"/>
              </a:ext>
            </a:extLst>
          </p:cNvPr>
          <p:cNvSpPr/>
          <p:nvPr/>
        </p:nvSpPr>
        <p:spPr>
          <a:xfrm>
            <a:off x="6248400" y="4114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Box 10">
            <a:extLst>
              <a:ext uri="{FF2B5EF4-FFF2-40B4-BE49-F238E27FC236}">
                <a16:creationId xmlns:a16="http://schemas.microsoft.com/office/drawing/2014/main" id="{54490739-FA85-82D8-ACEE-A1AAA152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62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DB1</a:t>
            </a:r>
          </a:p>
        </p:txBody>
      </p:sp>
      <p:sp>
        <p:nvSpPr>
          <p:cNvPr id="25610" name="TextBox 11">
            <a:extLst>
              <a:ext uri="{FF2B5EF4-FFF2-40B4-BE49-F238E27FC236}">
                <a16:creationId xmlns:a16="http://schemas.microsoft.com/office/drawing/2014/main" id="{4FAE5206-74DB-63A9-A7A1-3E47CB9A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DB2</a:t>
            </a:r>
          </a:p>
        </p:txBody>
      </p:sp>
      <p:sp>
        <p:nvSpPr>
          <p:cNvPr id="25611" name="TextBox 12">
            <a:extLst>
              <a:ext uri="{FF2B5EF4-FFF2-40B4-BE49-F238E27FC236}">
                <a16:creationId xmlns:a16="http://schemas.microsoft.com/office/drawing/2014/main" id="{594FC837-C956-C173-8437-A0FA54F80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362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F334925-C1AD-E66A-98A7-343225FD456F}"/>
              </a:ext>
            </a:extLst>
          </p:cNvPr>
          <p:cNvSpPr/>
          <p:nvPr/>
        </p:nvSpPr>
        <p:spPr>
          <a:xfrm>
            <a:off x="1447800" y="4876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F3D098-EC35-8D8C-C651-F7909F30DD9E}"/>
              </a:ext>
            </a:extLst>
          </p:cNvPr>
          <p:cNvSpPr/>
          <p:nvPr/>
        </p:nvSpPr>
        <p:spPr>
          <a:xfrm>
            <a:off x="3200400" y="4876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B2A614-7976-60B9-96BE-109FFD0524B7}"/>
              </a:ext>
            </a:extLst>
          </p:cNvPr>
          <p:cNvSpPr/>
          <p:nvPr/>
        </p:nvSpPr>
        <p:spPr>
          <a:xfrm>
            <a:off x="5715000" y="4876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8241859-EE6C-1D9A-1AFA-E3A3B5A8D0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5138" y="3048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0" name="Text Box 8">
            <a:extLst>
              <a:ext uri="{FF2B5EF4-FFF2-40B4-BE49-F238E27FC236}">
                <a16:creationId xmlns:a16="http://schemas.microsoft.com/office/drawing/2014/main" id="{4730424E-C722-D3C5-6A6D-FE13BF33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10501F4D-289D-F817-2332-306245C96140}"/>
              </a:ext>
            </a:extLst>
          </p:cNvPr>
          <p:cNvSpPr/>
          <p:nvPr/>
        </p:nvSpPr>
        <p:spPr>
          <a:xfrm>
            <a:off x="1752600" y="1676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5D19ADBE-E6EC-F1E6-DBE4-504F2D232B45}"/>
              </a:ext>
            </a:extLst>
          </p:cNvPr>
          <p:cNvSpPr/>
          <p:nvPr/>
        </p:nvSpPr>
        <p:spPr>
          <a:xfrm>
            <a:off x="3276600" y="1676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A8CF581-2E72-5378-CA3E-C835E1F8D7F3}"/>
              </a:ext>
            </a:extLst>
          </p:cNvPr>
          <p:cNvSpPr/>
          <p:nvPr/>
        </p:nvSpPr>
        <p:spPr>
          <a:xfrm>
            <a:off x="1981200" y="28956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B45FE39-3CC3-83B1-099C-42BAD7DC4EA7}"/>
              </a:ext>
            </a:extLst>
          </p:cNvPr>
          <p:cNvSpPr/>
          <p:nvPr/>
        </p:nvSpPr>
        <p:spPr>
          <a:xfrm>
            <a:off x="3505200" y="2971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FC50E1A6-6990-BFC3-3F54-4D0340D913B4}"/>
              </a:ext>
            </a:extLst>
          </p:cNvPr>
          <p:cNvSpPr/>
          <p:nvPr/>
        </p:nvSpPr>
        <p:spPr>
          <a:xfrm>
            <a:off x="6553200" y="30480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4064AF8-4EF3-2133-8E26-B41FCDB4B922}"/>
              </a:ext>
            </a:extLst>
          </p:cNvPr>
          <p:cNvSpPr/>
          <p:nvPr/>
        </p:nvSpPr>
        <p:spPr>
          <a:xfrm>
            <a:off x="6781800" y="42672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TextBox 10">
            <a:extLst>
              <a:ext uri="{FF2B5EF4-FFF2-40B4-BE49-F238E27FC236}">
                <a16:creationId xmlns:a16="http://schemas.microsoft.com/office/drawing/2014/main" id="{615DBB4F-F1CB-5F82-0F78-54C454D9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DB1</a:t>
            </a:r>
          </a:p>
        </p:txBody>
      </p:sp>
      <p:sp>
        <p:nvSpPr>
          <p:cNvPr id="27658" name="TextBox 11">
            <a:extLst>
              <a:ext uri="{FF2B5EF4-FFF2-40B4-BE49-F238E27FC236}">
                <a16:creationId xmlns:a16="http://schemas.microsoft.com/office/drawing/2014/main" id="{336ADB62-559B-24F2-0883-60D4DA2A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DB2</a:t>
            </a:r>
          </a:p>
        </p:txBody>
      </p:sp>
      <p:sp>
        <p:nvSpPr>
          <p:cNvPr id="27659" name="TextBox 12">
            <a:extLst>
              <a:ext uri="{FF2B5EF4-FFF2-40B4-BE49-F238E27FC236}">
                <a16:creationId xmlns:a16="http://schemas.microsoft.com/office/drawing/2014/main" id="{9358DA8A-894C-BED2-A3FA-700A2CBE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438400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 new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502A4B-C060-7D70-2BF4-E461954747F2}"/>
              </a:ext>
            </a:extLst>
          </p:cNvPr>
          <p:cNvSpPr/>
          <p:nvPr/>
        </p:nvSpPr>
        <p:spPr>
          <a:xfrm>
            <a:off x="1447800" y="3733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45C42D-9DFD-802A-5185-818F13FF60B5}"/>
              </a:ext>
            </a:extLst>
          </p:cNvPr>
          <p:cNvSpPr/>
          <p:nvPr/>
        </p:nvSpPr>
        <p:spPr>
          <a:xfrm>
            <a:off x="3200400" y="3733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2AC0A4B-A46F-6DAB-8091-32F6721F50E2}"/>
              </a:ext>
            </a:extLst>
          </p:cNvPr>
          <p:cNvSpPr/>
          <p:nvPr/>
        </p:nvSpPr>
        <p:spPr>
          <a:xfrm>
            <a:off x="6324600" y="5257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9" name="Flowchart: Predefined Process 18">
            <a:extLst>
              <a:ext uri="{FF2B5EF4-FFF2-40B4-BE49-F238E27FC236}">
                <a16:creationId xmlns:a16="http://schemas.microsoft.com/office/drawing/2014/main" id="{E7428F6D-D278-E428-3D72-DAFF9D21C6B8}"/>
              </a:ext>
            </a:extLst>
          </p:cNvPr>
          <p:cNvSpPr/>
          <p:nvPr/>
        </p:nvSpPr>
        <p:spPr>
          <a:xfrm>
            <a:off x="2057400" y="5562600"/>
            <a:ext cx="1981200" cy="990600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DD9FD137-F5D8-9DD3-D33D-E060CA5A2367}"/>
              </a:ext>
            </a:extLst>
          </p:cNvPr>
          <p:cNvSpPr/>
          <p:nvPr/>
        </p:nvSpPr>
        <p:spPr>
          <a:xfrm rot="19519133">
            <a:off x="2209800" y="4953000"/>
            <a:ext cx="3048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E74F336-44E4-A56E-E18E-846B1BAFC49D}"/>
              </a:ext>
            </a:extLst>
          </p:cNvPr>
          <p:cNvSpPr/>
          <p:nvPr/>
        </p:nvSpPr>
        <p:spPr>
          <a:xfrm rot="1461361">
            <a:off x="3760788" y="4922838"/>
            <a:ext cx="3048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E623B41-3954-5ADC-6761-909588ED092A}"/>
              </a:ext>
            </a:extLst>
          </p:cNvPr>
          <p:cNvSpPr/>
          <p:nvPr/>
        </p:nvSpPr>
        <p:spPr>
          <a:xfrm rot="16200000">
            <a:off x="5033169" y="5050632"/>
            <a:ext cx="381000" cy="17446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2AAC33-9327-3F36-9731-8FC350FB39AC}"/>
              </a:ext>
            </a:extLst>
          </p:cNvPr>
          <p:cNvSpPr/>
          <p:nvPr/>
        </p:nvSpPr>
        <p:spPr>
          <a:xfrm>
            <a:off x="762000" y="1066800"/>
            <a:ext cx="45720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8" name="TextBox 23">
            <a:extLst>
              <a:ext uri="{FF2B5EF4-FFF2-40B4-BE49-F238E27FC236}">
                <a16:creationId xmlns:a16="http://schemas.microsoft.com/office/drawing/2014/main" id="{D5D78678-1C57-FE8B-A340-479B4DDFF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96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27669" name="TextBox 24">
            <a:extLst>
              <a:ext uri="{FF2B5EF4-FFF2-40B4-BE49-F238E27FC236}">
                <a16:creationId xmlns:a16="http://schemas.microsoft.com/office/drawing/2014/main" id="{D1305901-EF48-8E54-7548-2149F77F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3276600"/>
            <a:ext cx="95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554B7C3-BD72-7F26-559A-2D270A3229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4381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8E4A5A-7DD8-65DE-F289-88A3916058FA}"/>
              </a:ext>
            </a:extLst>
          </p:cNvPr>
          <p:cNvSpPr txBox="1"/>
          <p:nvPr/>
        </p:nvSpPr>
        <p:spPr>
          <a:xfrm>
            <a:off x="1219200" y="1676400"/>
            <a:ext cx="4227513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Labeling in a new domain is costly.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10FAF00B-E7D5-44E1-7C8A-36C424F8D34B}"/>
              </a:ext>
            </a:extLst>
          </p:cNvPr>
          <p:cNvSpPr/>
          <p:nvPr/>
        </p:nvSpPr>
        <p:spPr>
          <a:xfrm>
            <a:off x="2057400" y="3124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25">
            <a:extLst>
              <a:ext uri="{FF2B5EF4-FFF2-40B4-BE49-F238E27FC236}">
                <a16:creationId xmlns:a16="http://schemas.microsoft.com/office/drawing/2014/main" id="{02BBFD17-574A-3EC3-86F3-1A205721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67000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DB1 (labeled)</a:t>
            </a:r>
          </a:p>
        </p:txBody>
      </p:sp>
      <p:sp>
        <p:nvSpPr>
          <p:cNvPr id="29701" name="TextBox 26">
            <a:extLst>
              <a:ext uri="{FF2B5EF4-FFF2-40B4-BE49-F238E27FC236}">
                <a16:creationId xmlns:a16="http://schemas.microsoft.com/office/drawing/2014/main" id="{1D1540AD-7078-E8B5-C72E-3C9BB6CD0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38600"/>
            <a:ext cx="288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Cepheids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1F6E1A92-4358-CB48-B901-48A18778C275}"/>
              </a:ext>
            </a:extLst>
          </p:cNvPr>
          <p:cNvSpPr/>
          <p:nvPr/>
        </p:nvSpPr>
        <p:spPr>
          <a:xfrm>
            <a:off x="5334000" y="3124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28">
            <a:extLst>
              <a:ext uri="{FF2B5EF4-FFF2-40B4-BE49-F238E27FC236}">
                <a16:creationId xmlns:a16="http://schemas.microsoft.com/office/drawing/2014/main" id="{5D33EFE3-E3CD-FCAD-593D-8D5AA9F7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743200"/>
            <a:ext cx="190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DB2 (unlabeled)</a:t>
            </a:r>
          </a:p>
        </p:txBody>
      </p:sp>
      <p:sp>
        <p:nvSpPr>
          <p:cNvPr id="29704" name="TextBox 29">
            <a:extLst>
              <a:ext uri="{FF2B5EF4-FFF2-40B4-BE49-F238E27FC236}">
                <a16:creationId xmlns:a16="http://schemas.microsoft.com/office/drawing/2014/main" id="{714F5829-2DA4-2DAC-DB46-409BDCE6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4800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Long Period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Variable Stars LPV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2E8BEA-D1C8-AF2F-26A0-AC36396ECD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38125" y="404813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46" name="TextBox 23">
            <a:extLst>
              <a:ext uri="{FF2B5EF4-FFF2-40B4-BE49-F238E27FC236}">
                <a16:creationId xmlns:a16="http://schemas.microsoft.com/office/drawing/2014/main" id="{33A8EFFF-A1EA-7149-6B70-E98907DB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5797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Scenarios: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Data is outdated. Model created with one survey but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new survey is now available. </a:t>
            </a:r>
          </a:p>
        </p:txBody>
      </p:sp>
      <p:sp>
        <p:nvSpPr>
          <p:cNvPr id="31747" name="Text Box 8">
            <a:extLst>
              <a:ext uri="{FF2B5EF4-FFF2-40B4-BE49-F238E27FC236}">
                <a16:creationId xmlns:a16="http://schemas.microsoft.com/office/drawing/2014/main" id="{F220CA2C-AA3B-B22B-513C-C21ED378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1BB31982-D518-20F1-935B-01262EA3C6B1}"/>
              </a:ext>
            </a:extLst>
          </p:cNvPr>
          <p:cNvSpPr/>
          <p:nvPr/>
        </p:nvSpPr>
        <p:spPr>
          <a:xfrm>
            <a:off x="1828800" y="32766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186F9AE-A24C-0851-AD56-FDA554683610}"/>
              </a:ext>
            </a:extLst>
          </p:cNvPr>
          <p:cNvSpPr/>
          <p:nvPr/>
        </p:nvSpPr>
        <p:spPr>
          <a:xfrm>
            <a:off x="2057400" y="4495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29302899-0BEC-FF15-832F-FF703BCBD75F}"/>
              </a:ext>
            </a:extLst>
          </p:cNvPr>
          <p:cNvSpPr/>
          <p:nvPr/>
        </p:nvSpPr>
        <p:spPr>
          <a:xfrm>
            <a:off x="6096000" y="32766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16">
            <a:extLst>
              <a:ext uri="{FF2B5EF4-FFF2-40B4-BE49-F238E27FC236}">
                <a16:creationId xmlns:a16="http://schemas.microsoft.com/office/drawing/2014/main" id="{E440EDCD-6E2D-13D6-ECDB-44F4B563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29000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Survey 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422C0E6-1F89-B054-E12D-AE1B917D6349}"/>
              </a:ext>
            </a:extLst>
          </p:cNvPr>
          <p:cNvSpPr/>
          <p:nvPr/>
        </p:nvSpPr>
        <p:spPr>
          <a:xfrm>
            <a:off x="1524000" y="53340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31753" name="TextBox 22">
            <a:extLst>
              <a:ext uri="{FF2B5EF4-FFF2-40B4-BE49-F238E27FC236}">
                <a16:creationId xmlns:a16="http://schemas.microsoft.com/office/drawing/2014/main" id="{F070CA23-4A2C-4AA2-D651-F87B3BCA2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81400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Survey 2</a:t>
            </a:r>
          </a:p>
        </p:txBody>
      </p:sp>
      <p:sp>
        <p:nvSpPr>
          <p:cNvPr id="31754" name="TextBox 30">
            <a:extLst>
              <a:ext uri="{FF2B5EF4-FFF2-40B4-BE49-F238E27FC236}">
                <a16:creationId xmlns:a16="http://schemas.microsoft.com/office/drawing/2014/main" id="{739EAC91-7B18-5CBD-A8E0-56BECFD4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953000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CentralRepositoryN\MachineLearning\Publications\Books\MetaLearningBook2007\General\FinalFiles\Melearning\Figs\example-astronomy.png">
            <a:extLst>
              <a:ext uri="{FF2B5EF4-FFF2-40B4-BE49-F238E27FC236}">
                <a16:creationId xmlns:a16="http://schemas.microsoft.com/office/drawing/2014/main" id="{C749717E-CF48-9B6F-65F8-258BBFBB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1938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4">
            <a:extLst>
              <a:ext uri="{FF2B5EF4-FFF2-40B4-BE49-F238E27FC236}">
                <a16:creationId xmlns:a16="http://schemas.microsoft.com/office/drawing/2014/main" id="{65042160-9B86-3181-FFD4-F185603F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304800"/>
            <a:ext cx="51736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MULTITASK LEARNING: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Train in Parallel with Combined Architecture</a:t>
            </a:r>
          </a:p>
        </p:txBody>
      </p:sp>
      <p:sp>
        <p:nvSpPr>
          <p:cNvPr id="33795" name="TextBox 5">
            <a:extLst>
              <a:ext uri="{FF2B5EF4-FFF2-40B4-BE49-F238E27FC236}">
                <a16:creationId xmlns:a16="http://schemas.microsoft.com/office/drawing/2014/main" id="{B201F25D-BF11-DCAD-D8A5-637AE55AD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6462713"/>
            <a:ext cx="7400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  <a:cs typeface="Times New Roman" panose="02020603050405020304" pitchFamily="18" charset="0"/>
              </a:rPr>
              <a:t>Figure obtained from Brazdil, et. Al. Metalearning: Applications to Data Mining, Chapter 7,  Springer, 2009.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4D4FC00-D84D-E169-F45B-8C933850B4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44132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Parameters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5A6608E-E243-533A-CFB7-A90A9C24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76425"/>
            <a:ext cx="432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Assume prior distribution of parameters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05415AB2-E1DF-08A0-68B6-B93F917A6334}"/>
              </a:ext>
            </a:extLst>
          </p:cNvPr>
          <p:cNvSpPr/>
          <p:nvPr/>
        </p:nvSpPr>
        <p:spPr>
          <a:xfrm>
            <a:off x="2209800" y="2638425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4" name="TextBox 21">
            <a:extLst>
              <a:ext uri="{FF2B5EF4-FFF2-40B4-BE49-F238E27FC236}">
                <a16:creationId xmlns:a16="http://schemas.microsoft.com/office/drawing/2014/main" id="{547F780E-B974-39A4-5DAE-09E2BC5B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0825"/>
            <a:ext cx="102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Source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35845" name="TextBox 16">
            <a:extLst>
              <a:ext uri="{FF2B5EF4-FFF2-40B4-BE49-F238E27FC236}">
                <a16:creationId xmlns:a16="http://schemas.microsoft.com/office/drawing/2014/main" id="{EDDA1F33-7556-2947-DCC2-BCE112A5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67025"/>
            <a:ext cx="487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Learn parameters and adjust prior distribution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308A0D60-FDA9-E24C-BE56-D045688A4A38}"/>
              </a:ext>
            </a:extLst>
          </p:cNvPr>
          <p:cNvSpPr/>
          <p:nvPr/>
        </p:nvSpPr>
        <p:spPr>
          <a:xfrm>
            <a:off x="2286000" y="4162425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7" name="TextBox 21">
            <a:extLst>
              <a:ext uri="{FF2B5EF4-FFF2-40B4-BE49-F238E27FC236}">
                <a16:creationId xmlns:a16="http://schemas.microsoft.com/office/drawing/2014/main" id="{311B1804-4C59-1F6A-CFFF-B8FE47E25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14825"/>
            <a:ext cx="96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Target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35848" name="TextBox 22">
            <a:extLst>
              <a:ext uri="{FF2B5EF4-FFF2-40B4-BE49-F238E27FC236}">
                <a16:creationId xmlns:a16="http://schemas.microsoft.com/office/drawing/2014/main" id="{9F338A1C-72A6-ECDF-449E-A06AEF7A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91025"/>
            <a:ext cx="4344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Learn parameters using the source prior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distribution.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61204B8A-DE49-2611-66DA-5F68D1FCDAB7}"/>
              </a:ext>
            </a:extLst>
          </p:cNvPr>
          <p:cNvSpPr/>
          <p:nvPr/>
        </p:nvSpPr>
        <p:spPr>
          <a:xfrm>
            <a:off x="4419600" y="3476625"/>
            <a:ext cx="3810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77B7D9C-5CBF-6212-4B6A-E20320BB4A76}"/>
              </a:ext>
            </a:extLst>
          </p:cNvPr>
          <p:cNvSpPr/>
          <p:nvPr/>
        </p:nvSpPr>
        <p:spPr>
          <a:xfrm>
            <a:off x="4265613" y="2200275"/>
            <a:ext cx="3810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3137</TotalTime>
  <Words>1146</Words>
  <Application>Microsoft Macintosh PowerPoint</Application>
  <PresentationFormat>On-screen Show (4:3)</PresentationFormat>
  <Paragraphs>305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Bookman Old Style</vt:lpstr>
      <vt:lpstr>Calibri</vt:lpstr>
      <vt:lpstr>Rockwell</vt:lpstr>
      <vt:lpstr>Tahoma</vt:lpstr>
      <vt:lpstr>Times New Roman</vt:lpstr>
      <vt:lpstr>ZapfChancery</vt:lpstr>
      <vt:lpstr>Damask</vt:lpstr>
      <vt:lpstr>lecture_title</vt:lpstr>
      <vt:lpstr>PowerPoint Presentation</vt:lpstr>
      <vt:lpstr>Transfer Learning in Astronomy:  A New Machine Learning Paradigm      </vt:lpstr>
      <vt:lpstr>PowerPoint Presentation</vt:lpstr>
      <vt:lpstr>Traditional Approach to Classification   </vt:lpstr>
      <vt:lpstr>Transfer Learning   </vt:lpstr>
      <vt:lpstr>Transfer Learning   </vt:lpstr>
      <vt:lpstr>Transfer Learning   </vt:lpstr>
      <vt:lpstr>PowerPoint Presentation</vt:lpstr>
      <vt:lpstr>Knowledge of Parameters   </vt:lpstr>
      <vt:lpstr>Knowledge of Parameters   </vt:lpstr>
      <vt:lpstr>Feature Transfer</vt:lpstr>
      <vt:lpstr>Transfer Learning in Astronomy:  A New Machine Learning Paradigm      </vt:lpstr>
      <vt:lpstr>Domain Adaptation </vt:lpstr>
      <vt:lpstr>Domain Adaptation</vt:lpstr>
      <vt:lpstr>Domain Adaptation   </vt:lpstr>
      <vt:lpstr>Covariate Shift</vt:lpstr>
      <vt:lpstr>Instance Based Methods</vt:lpstr>
      <vt:lpstr>Instance Based Methods</vt:lpstr>
      <vt:lpstr>Instance Based Methods</vt:lpstr>
      <vt:lpstr>Instance Based Methods</vt:lpstr>
      <vt:lpstr>Instance Based Methods</vt:lpstr>
      <vt:lpstr>Feature-Based Methods</vt:lpstr>
      <vt:lpstr>Assumptions Domain Adaptation </vt:lpstr>
      <vt:lpstr>Active Learning   </vt:lpstr>
      <vt:lpstr>Active Learning   </vt:lpstr>
      <vt:lpstr>Active Learning   </vt:lpstr>
      <vt:lpstr>Active Learning   </vt:lpstr>
      <vt:lpstr>Active Learning   </vt:lpstr>
      <vt:lpstr>Active Learning   </vt:lpstr>
      <vt:lpstr>Domain Adaptation + Active Learning  </vt:lpstr>
      <vt:lpstr>Transfer Learning in Astronomy:  A New Machine Learning Paradigm      </vt:lpstr>
      <vt:lpstr>Source and Target using  supernova datasets</vt:lpstr>
      <vt:lpstr>Overview    </vt:lpstr>
      <vt:lpstr>Sample Selection Bias</vt:lpstr>
      <vt:lpstr>Automated Classification of Supernova Ia  </vt:lpstr>
      <vt:lpstr>Experimental Setup </vt:lpstr>
      <vt:lpstr>Experimental Setup </vt:lpstr>
      <vt:lpstr>Results: Accuracy and Purity</vt:lpstr>
      <vt:lpstr>Thank you! 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Ricardo Vilalta</dc:creator>
  <cp:lastModifiedBy>Joseph Picone</cp:lastModifiedBy>
  <cp:revision>400</cp:revision>
  <cp:lastPrinted>1601-01-01T00:00:00Z</cp:lastPrinted>
  <dcterms:created xsi:type="dcterms:W3CDTF">2002-07-09T15:02:44Z</dcterms:created>
  <dcterms:modified xsi:type="dcterms:W3CDTF">2025-04-04T12:57:39Z</dcterms:modified>
</cp:coreProperties>
</file>