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1"/>
  </p:notesMasterIdLst>
  <p:handoutMasterIdLst>
    <p:handoutMasterId r:id="rId12"/>
  </p:handoutMasterIdLst>
  <p:sldIdLst>
    <p:sldId id="356" r:id="rId3"/>
    <p:sldId id="381" r:id="rId4"/>
    <p:sldId id="382" r:id="rId5"/>
    <p:sldId id="371" r:id="rId6"/>
    <p:sldId id="281" r:id="rId7"/>
    <p:sldId id="310" r:id="rId8"/>
    <p:sldId id="361" r:id="rId9"/>
    <p:sldId id="315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328" y="184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cs.ubc.ca/~murphyk/Teaching/CS340-Fall07/gaussClassif.pdf" TargetMode="External"/><Relationship Id="rId7" Type="http://schemas.openxmlformats.org/officeDocument/2006/relationships/hyperlink" Target="http://www.openchannelfoundation.org/VascAlert/ROC.gif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www.engr.sjsu.edu/~knapp/HCIRODPR/PR_simp/bndrys.htm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isip.piconepress.com/courses/temple/ece_8527/resources/imld/" TargetMode="External"/><Relationship Id="rId9" Type="http://schemas.openxmlformats.org/officeDocument/2006/relationships/hyperlink" Target="http://www.isip.piconepress.com/projects/speech/software/demonstrations/applets/util/pattern_recognition/current/index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04: </a:t>
            </a:r>
            <a:r>
              <a:rPr lang="en-US" b="1" dirty="0">
                <a:solidFill>
                  <a:schemeClr val="accent1"/>
                </a:solidFill>
              </a:rPr>
              <a:t>Generalized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Generalized 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Geometric Interpretation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Examples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9.5 – 9.A)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MurphK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Gaussian Classifiers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ISIP: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IMLD Demonstration Tool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decision rule: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marL="228600" indent="-2286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Choice of discriminant function is not unique.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DSMT4">
                  <p:embed/>
                </p:oleObj>
              </mc:Choice>
              <mc:Fallback>
                <p:oleObj name="Equation" r:id="rId2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/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unconstrained</a:t>
                </a:r>
              </a:p>
              <a:p>
                <a:pPr marL="238125">
                  <a:spcAft>
                    <a:spcPts val="600"/>
                  </a:spcAft>
                  <a:tabLst>
                    <a:tab pos="1768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	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	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−</m:t>
                        </m:r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1200"/>
                  </a:spcAft>
                  <a:tabLst>
                    <a:tab pos="170338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600"/>
                  </a:spcAft>
                  <a:tabLst>
                    <a:tab pos="1535113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𝒃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 indent="969963">
                  <a:spcAft>
                    <a:spcPts val="600"/>
                  </a:spcAft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where:</a:t>
                </a:r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b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 of shape does this describe?</a:t>
                </a:r>
                <a:endParaRPr lang="en-US" sz="18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238125">
                  <a:tabLst>
                    <a:tab pos="17684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  <a:blipFill>
                <a:blip r:embed="rId5"/>
                <a:stretch>
                  <a:fillRect l="-585" t="-262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A179DB-7DE3-FE47-97CD-B9BD49EA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96925"/>
            <a:ext cx="3896022" cy="387173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753"/>
            <a:ext cx="4343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Warning: still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23846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a partition of the feature space into regions associated with particular classes.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If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Class-Independent Principal Components Analysis: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The Bayesian MAP decoder was also known as a variant of Principal Components Analysis – an approach that emerged in the statistics literature in the mid-1900’s. In those days it was common to pool the data and compute a single covariance matrix. This was often referred to as “class-independent PCA” or a “pooled covariance” approach to data analysis. We will study this later in the course.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blipFill>
                <a:blip r:embed="rId2"/>
                <a:stretch>
                  <a:fillRect l="-1460" t="-1171" r="-1898" b="-1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approach is known as a whitening transformation, or more formally as Principal Component Analysis (PCA). Examining the eigenvectors of the covariance matrix provides information about the relationships between features.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blipFill>
                <a:blip r:embed="rId2"/>
                <a:stretch>
                  <a:fillRect l="-1468" t="-1268" r="-1322" b="-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52154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57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3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Representation of a Classifier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7676"/>
          <a:stretch/>
        </p:blipFill>
        <p:spPr bwMode="auto">
          <a:xfrm>
            <a:off x="1525587" y="1240544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5081299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7468</TotalTime>
  <Words>853</Words>
  <Application>Microsoft Macintosh PowerPoint</Application>
  <PresentationFormat>Letter Paper (8.5x11 in)</PresentationFormat>
  <Paragraphs>70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440</cp:revision>
  <dcterms:created xsi:type="dcterms:W3CDTF">2002-09-12T17:13:32Z</dcterms:created>
  <dcterms:modified xsi:type="dcterms:W3CDTF">2024-01-24T13:41:03Z</dcterms:modified>
</cp:coreProperties>
</file>